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Poppins" charset="1" panose="00000500000000000000"/>
      <p:regular r:id="rId15"/>
    </p:embeddedFont>
    <p:embeddedFont>
      <p:font typeface="Poppins Bold" charset="1" panose="00000800000000000000"/>
      <p:regular r:id="rId16"/>
    </p:embeddedFont>
    <p:embeddedFont>
      <p:font typeface="Canva Sans Bold" charset="1" panose="020B0803030501040103"/>
      <p:regular r:id="rId17"/>
    </p:embeddedFont>
    <p:embeddedFont>
      <p:font typeface="Chunk Five" charset="1" panose="00000500000000000000"/>
      <p:regular r:id="rId18"/>
    </p:embeddedFont>
    <p:embeddedFont>
      <p:font typeface="Poppins Italics" charset="1" panose="00000500000000000000"/>
      <p:regular r:id="rId19"/>
    </p:embeddedFont>
    <p:embeddedFont>
      <p:font typeface="Nunito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jpe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jpe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1.png" Type="http://schemas.openxmlformats.org/officeDocument/2006/relationships/image"/><Relationship Id="rId13" Target="../media/image32.svg" Type="http://schemas.openxmlformats.org/officeDocument/2006/relationships/image"/><Relationship Id="rId14" Target="../media/image33.png" Type="http://schemas.openxmlformats.org/officeDocument/2006/relationships/image"/><Relationship Id="rId15" Target="../media/image34.svg" Type="http://schemas.openxmlformats.org/officeDocument/2006/relationships/image"/><Relationship Id="rId16" Target="../media/image35.png" Type="http://schemas.openxmlformats.org/officeDocument/2006/relationships/image"/><Relationship Id="rId17" Target="../media/image36.svg" Type="http://schemas.openxmlformats.org/officeDocument/2006/relationships/image"/><Relationship Id="rId18" Target="../media/image37.png" Type="http://schemas.openxmlformats.org/officeDocument/2006/relationships/image"/><Relationship Id="rId19" Target="../media/image38.png" Type="http://schemas.openxmlformats.org/officeDocument/2006/relationships/image"/><Relationship Id="rId2" Target="../media/image21.jpeg" Type="http://schemas.openxmlformats.org/officeDocument/2006/relationships/image"/><Relationship Id="rId20" Target="../media/image39.svg" Type="http://schemas.openxmlformats.org/officeDocument/2006/relationships/image"/><Relationship Id="rId21" Target="../media/image40.png" Type="http://schemas.openxmlformats.org/officeDocument/2006/relationships/image"/><Relationship Id="rId22" Target="../media/image41.svg" Type="http://schemas.openxmlformats.org/officeDocument/2006/relationships/image"/><Relationship Id="rId23" Target="../media/image42.jpeg" Type="http://schemas.openxmlformats.org/officeDocument/2006/relationships/image"/><Relationship Id="rId24" Target="../media/image43.png" Type="http://schemas.openxmlformats.org/officeDocument/2006/relationships/image"/><Relationship Id="rId25" Target="../media/image44.svg" Type="http://schemas.openxmlformats.org/officeDocument/2006/relationships/image"/><Relationship Id="rId26" Target="../media/image45.png" Type="http://schemas.openxmlformats.org/officeDocument/2006/relationships/image"/><Relationship Id="rId27" Target="../media/image46.svg" Type="http://schemas.openxmlformats.org/officeDocument/2006/relationships/image"/><Relationship Id="rId28" Target="../media/image47.png" Type="http://schemas.openxmlformats.org/officeDocument/2006/relationships/image"/><Relationship Id="rId29" Target="../media/image48.svg" Type="http://schemas.openxmlformats.org/officeDocument/2006/relationships/image"/><Relationship Id="rId3" Target="../media/image22.png" Type="http://schemas.openxmlformats.org/officeDocument/2006/relationships/image"/><Relationship Id="rId30" Target="../media/image49.png" Type="http://schemas.openxmlformats.org/officeDocument/2006/relationships/image"/><Relationship Id="rId4" Target="../media/image2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svg" Type="http://schemas.openxmlformats.org/officeDocument/2006/relationships/image"/><Relationship Id="rId11" Target="../media/image58.jpeg" Type="http://schemas.openxmlformats.org/officeDocument/2006/relationships/image"/><Relationship Id="rId12" Target="../media/image59.jpeg" Type="http://schemas.openxmlformats.org/officeDocument/2006/relationships/image"/><Relationship Id="rId13" Target="../media/image60.jpeg" Type="http://schemas.openxmlformats.org/officeDocument/2006/relationships/image"/><Relationship Id="rId14" Target="../media/image61.jpeg" Type="http://schemas.openxmlformats.org/officeDocument/2006/relationships/image"/><Relationship Id="rId15" Target="../media/image62.png" Type="http://schemas.openxmlformats.org/officeDocument/2006/relationships/image"/><Relationship Id="rId16" Target="../media/image63.svg" Type="http://schemas.openxmlformats.org/officeDocument/2006/relationships/image"/><Relationship Id="rId17" Target="../media/image64.png" Type="http://schemas.openxmlformats.org/officeDocument/2006/relationships/image"/><Relationship Id="rId18" Target="../media/image65.svg" Type="http://schemas.openxmlformats.org/officeDocument/2006/relationships/image"/><Relationship Id="rId19" Target="../media/image66.png" Type="http://schemas.openxmlformats.org/officeDocument/2006/relationships/image"/><Relationship Id="rId2" Target="../media/image21.jpeg" Type="http://schemas.openxmlformats.org/officeDocument/2006/relationships/image"/><Relationship Id="rId20" Target="../media/image67.sv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52.png" Type="http://schemas.openxmlformats.org/officeDocument/2006/relationships/image"/><Relationship Id="rId6" Target="../media/image53.svg" Type="http://schemas.openxmlformats.org/officeDocument/2006/relationships/image"/><Relationship Id="rId7" Target="../media/image54.png" Type="http://schemas.openxmlformats.org/officeDocument/2006/relationships/image"/><Relationship Id="rId8" Target="../media/image55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Relationship Id="rId3" Target="../media/image69.png" Type="http://schemas.openxmlformats.org/officeDocument/2006/relationships/image"/><Relationship Id="rId4" Target="../media/image70.svg" Type="http://schemas.openxmlformats.org/officeDocument/2006/relationships/image"/><Relationship Id="rId5" Target="../media/image71.png" Type="http://schemas.openxmlformats.org/officeDocument/2006/relationships/image"/><Relationship Id="rId6" Target="../media/image72.svg" Type="http://schemas.openxmlformats.org/officeDocument/2006/relationships/image"/><Relationship Id="rId7" Target="../media/image73.jpeg" Type="http://schemas.openxmlformats.org/officeDocument/2006/relationships/image"/><Relationship Id="rId8" Target="../media/VAGlpBg9Wa4.mp4" Type="http://schemas.openxmlformats.org/officeDocument/2006/relationships/video"/><Relationship Id="rId9" Target="../media/VAGlpBg9Wa4.mp4" Type="http://schemas.microsoft.com/office/2007/relationships/media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1.jpeg" Type="http://schemas.openxmlformats.org/officeDocument/2006/relationships/image"/><Relationship Id="rId11" Target="../media/image82.png" Type="http://schemas.openxmlformats.org/officeDocument/2006/relationships/image"/><Relationship Id="rId12" Target="../media/image83.svg" Type="http://schemas.openxmlformats.org/officeDocument/2006/relationships/image"/><Relationship Id="rId13" Target="../media/image84.jpeg" Type="http://schemas.openxmlformats.org/officeDocument/2006/relationships/image"/><Relationship Id="rId14" Target="../media/image85.png" Type="http://schemas.openxmlformats.org/officeDocument/2006/relationships/image"/><Relationship Id="rId15" Target="../media/image86.svg" Type="http://schemas.openxmlformats.org/officeDocument/2006/relationships/image"/><Relationship Id="rId16" Target="../media/image87.png" Type="http://schemas.openxmlformats.org/officeDocument/2006/relationships/image"/><Relationship Id="rId17" Target="../media/image88.svg" Type="http://schemas.openxmlformats.org/officeDocument/2006/relationships/image"/><Relationship Id="rId2" Target="../media/image21.jpeg" Type="http://schemas.openxmlformats.org/officeDocument/2006/relationships/image"/><Relationship Id="rId3" Target="../media/image74.jpeg" Type="http://schemas.openxmlformats.org/officeDocument/2006/relationships/image"/><Relationship Id="rId4" Target="../media/image75.jpeg" Type="http://schemas.openxmlformats.org/officeDocument/2006/relationships/image"/><Relationship Id="rId5" Target="../media/image76.png" Type="http://schemas.openxmlformats.org/officeDocument/2006/relationships/image"/><Relationship Id="rId6" Target="../media/image77.svg" Type="http://schemas.openxmlformats.org/officeDocument/2006/relationships/image"/><Relationship Id="rId7" Target="../media/image78.jpeg" Type="http://schemas.openxmlformats.org/officeDocument/2006/relationships/image"/><Relationship Id="rId8" Target="../media/image79.png" Type="http://schemas.openxmlformats.org/officeDocument/2006/relationships/image"/><Relationship Id="rId9" Target="../media/image8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6.png" Type="http://schemas.openxmlformats.org/officeDocument/2006/relationships/image"/><Relationship Id="rId11" Target="../media/image97.png" Type="http://schemas.openxmlformats.org/officeDocument/2006/relationships/image"/><Relationship Id="rId12" Target="../media/image98.png" Type="http://schemas.openxmlformats.org/officeDocument/2006/relationships/image"/><Relationship Id="rId13" Target="../media/image99.png" Type="http://schemas.openxmlformats.org/officeDocument/2006/relationships/image"/><Relationship Id="rId14" Target="../media/image100.svg" Type="http://schemas.openxmlformats.org/officeDocument/2006/relationships/image"/><Relationship Id="rId2" Target="../media/image21.jpeg" Type="http://schemas.openxmlformats.org/officeDocument/2006/relationships/image"/><Relationship Id="rId3" Target="../media/image89.png" Type="http://schemas.openxmlformats.org/officeDocument/2006/relationships/image"/><Relationship Id="rId4" Target="../media/image90.png" Type="http://schemas.openxmlformats.org/officeDocument/2006/relationships/image"/><Relationship Id="rId5" Target="../media/image91.png" Type="http://schemas.openxmlformats.org/officeDocument/2006/relationships/image"/><Relationship Id="rId6" Target="../media/image92.png" Type="http://schemas.openxmlformats.org/officeDocument/2006/relationships/image"/><Relationship Id="rId7" Target="../media/image93.png" Type="http://schemas.openxmlformats.org/officeDocument/2006/relationships/image"/><Relationship Id="rId8" Target="../media/image94.png" Type="http://schemas.openxmlformats.org/officeDocument/2006/relationships/image"/><Relationship Id="rId9" Target="../media/image9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1.jpeg" Type="http://schemas.openxmlformats.org/officeDocument/2006/relationships/image"/><Relationship Id="rId3" Target="../media/image102.png" Type="http://schemas.openxmlformats.org/officeDocument/2006/relationships/image"/><Relationship Id="rId4" Target="../media/image103.svg" Type="http://schemas.openxmlformats.org/officeDocument/2006/relationships/image"/><Relationship Id="rId5" Target="../media/image104.png" Type="http://schemas.openxmlformats.org/officeDocument/2006/relationships/image"/><Relationship Id="rId6" Target="../media/image105.svg" Type="http://schemas.openxmlformats.org/officeDocument/2006/relationships/image"/><Relationship Id="rId7" Target="../media/image106.png" Type="http://schemas.openxmlformats.org/officeDocument/2006/relationships/image"/><Relationship Id="rId8" Target="../media/image10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6.png" Type="http://schemas.openxmlformats.org/officeDocument/2006/relationships/image"/><Relationship Id="rId11" Target="../media/image117.svg" Type="http://schemas.openxmlformats.org/officeDocument/2006/relationships/image"/><Relationship Id="rId12" Target="../media/image118.png" Type="http://schemas.openxmlformats.org/officeDocument/2006/relationships/image"/><Relationship Id="rId13" Target="../media/image119.svg" Type="http://schemas.openxmlformats.org/officeDocument/2006/relationships/image"/><Relationship Id="rId14" Target="../media/image120.svg" Type="http://schemas.openxmlformats.org/officeDocument/2006/relationships/image"/><Relationship Id="rId15" Target="../media/image121.png" Type="http://schemas.openxmlformats.org/officeDocument/2006/relationships/image"/><Relationship Id="rId16" Target="../media/image122.svg" Type="http://schemas.openxmlformats.org/officeDocument/2006/relationships/image"/><Relationship Id="rId17" Target="../media/image123.svg" Type="http://schemas.openxmlformats.org/officeDocument/2006/relationships/image"/><Relationship Id="rId18" Target="../media/image124.svg" Type="http://schemas.openxmlformats.org/officeDocument/2006/relationships/image"/><Relationship Id="rId19" Target="../media/image7.png" Type="http://schemas.openxmlformats.org/officeDocument/2006/relationships/image"/><Relationship Id="rId2" Target="../media/image108.jpeg" Type="http://schemas.openxmlformats.org/officeDocument/2006/relationships/image"/><Relationship Id="rId20" Target="../media/image125.png" Type="http://schemas.openxmlformats.org/officeDocument/2006/relationships/image"/><Relationship Id="rId21" Target="../media/image126.svg" Type="http://schemas.openxmlformats.org/officeDocument/2006/relationships/image"/><Relationship Id="rId22" Target="../media/image127.png" Type="http://schemas.openxmlformats.org/officeDocument/2006/relationships/image"/><Relationship Id="rId23" Target="../media/image128.svg" Type="http://schemas.openxmlformats.org/officeDocument/2006/relationships/image"/><Relationship Id="rId24" Target="https://www.bioconscienttific.com/" TargetMode="External" Type="http://schemas.openxmlformats.org/officeDocument/2006/relationships/hyperlink"/><Relationship Id="rId25" Target="mailto:sales@bioconscienttific.com" TargetMode="External" Type="http://schemas.openxmlformats.org/officeDocument/2006/relationships/hyperlink"/><Relationship Id="rId26" Target="tel:918411041652" TargetMode="External" Type="http://schemas.openxmlformats.org/officeDocument/2006/relationships/hyperlink"/><Relationship Id="rId27" Target="mailto:sales@bioconscienttific.com" TargetMode="External" Type="http://schemas.openxmlformats.org/officeDocument/2006/relationships/hyperlink"/><Relationship Id="rId3" Target="../media/image109.png" Type="http://schemas.openxmlformats.org/officeDocument/2006/relationships/image"/><Relationship Id="rId4" Target="../media/image110.svg" Type="http://schemas.openxmlformats.org/officeDocument/2006/relationships/image"/><Relationship Id="rId5" Target="../media/image111.jpeg" Type="http://schemas.openxmlformats.org/officeDocument/2006/relationships/image"/><Relationship Id="rId6" Target="../media/image112.png" Type="http://schemas.openxmlformats.org/officeDocument/2006/relationships/image"/><Relationship Id="rId7" Target="../media/image113.svg" Type="http://schemas.openxmlformats.org/officeDocument/2006/relationships/image"/><Relationship Id="rId8" Target="../media/image114.png" Type="http://schemas.openxmlformats.org/officeDocument/2006/relationships/image"/><Relationship Id="rId9" Target="../media/image11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48690"/>
            <a:ext cx="18288000" cy="12182475"/>
            <a:chOff x="0" y="0"/>
            <a:chExt cx="24384000" cy="16243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6243300"/>
            </a:xfrm>
            <a:custGeom>
              <a:avLst/>
              <a:gdLst/>
              <a:ahLst/>
              <a:cxnLst/>
              <a:rect r="r" b="b" t="t" l="l"/>
              <a:pathLst>
                <a:path h="162433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6243300"/>
                  </a:lnTo>
                  <a:lnTo>
                    <a:pt x="0" y="162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4000"/>
              </a:blip>
              <a:stretch>
                <a:fillRect l="0" t="-81" r="0" b="-8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37330" y="2841920"/>
            <a:ext cx="8406669" cy="7473696"/>
            <a:chOff x="0" y="0"/>
            <a:chExt cx="11208893" cy="99649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08893" cy="9964928"/>
            </a:xfrm>
            <a:custGeom>
              <a:avLst/>
              <a:gdLst/>
              <a:ahLst/>
              <a:cxnLst/>
              <a:rect r="r" b="b" t="t" l="l"/>
              <a:pathLst>
                <a:path h="9964928" w="11208893">
                  <a:moveTo>
                    <a:pt x="0" y="0"/>
                  </a:moveTo>
                  <a:lnTo>
                    <a:pt x="0" y="9964928"/>
                  </a:lnTo>
                  <a:lnTo>
                    <a:pt x="11208893" y="9964928"/>
                  </a:lnTo>
                  <a:lnTo>
                    <a:pt x="11208893" y="0"/>
                  </a:lnTo>
                  <a:close/>
                </a:path>
              </a:pathLst>
            </a:custGeom>
            <a:solidFill>
              <a:srgbClr val="063D6A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9318155" y="-63503"/>
            <a:ext cx="9033348" cy="10413997"/>
          </a:xfrm>
          <a:custGeom>
            <a:avLst/>
            <a:gdLst/>
            <a:ahLst/>
            <a:cxnLst/>
            <a:rect r="r" b="b" t="t" l="l"/>
            <a:pathLst>
              <a:path h="10413997" w="9033348">
                <a:moveTo>
                  <a:pt x="0" y="0"/>
                </a:moveTo>
                <a:lnTo>
                  <a:pt x="9033348" y="0"/>
                </a:lnTo>
                <a:lnTo>
                  <a:pt x="9033348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4" t="0" r="-54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944843" y="1843640"/>
            <a:ext cx="6715506" cy="6715506"/>
            <a:chOff x="0" y="0"/>
            <a:chExt cx="8954008" cy="89540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954008" cy="8954008"/>
            </a:xfrm>
            <a:custGeom>
              <a:avLst/>
              <a:gdLst/>
              <a:ahLst/>
              <a:cxnLst/>
              <a:rect r="r" b="b" t="t" l="l"/>
              <a:pathLst>
                <a:path h="8954008" w="8954008">
                  <a:moveTo>
                    <a:pt x="4477004" y="0"/>
                  </a:moveTo>
                  <a:cubicBezTo>
                    <a:pt x="2004441" y="0"/>
                    <a:pt x="0" y="2004441"/>
                    <a:pt x="0" y="4477004"/>
                  </a:cubicBezTo>
                  <a:cubicBezTo>
                    <a:pt x="0" y="6949567"/>
                    <a:pt x="2004441" y="8954008"/>
                    <a:pt x="4477004" y="8954008"/>
                  </a:cubicBezTo>
                  <a:cubicBezTo>
                    <a:pt x="6949567" y="8954008"/>
                    <a:pt x="8954008" y="6949694"/>
                    <a:pt x="8954008" y="4477004"/>
                  </a:cubicBezTo>
                  <a:cubicBezTo>
                    <a:pt x="8954008" y="2004314"/>
                    <a:pt x="6949694" y="0"/>
                    <a:pt x="4477004" y="0"/>
                  </a:cubicBezTo>
                  <a:close/>
                </a:path>
              </a:pathLst>
            </a:custGeom>
            <a:blipFill>
              <a:blip r:embed="rId5"/>
              <a:stretch>
                <a:fillRect l="-16666" t="0" r="-16666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235556" y="1028700"/>
            <a:ext cx="4991043" cy="1239288"/>
          </a:xfrm>
          <a:custGeom>
            <a:avLst/>
            <a:gdLst/>
            <a:ahLst/>
            <a:cxnLst/>
            <a:rect r="r" b="b" t="t" l="l"/>
            <a:pathLst>
              <a:path h="1239288" w="4991043">
                <a:moveTo>
                  <a:pt x="0" y="0"/>
                </a:moveTo>
                <a:lnTo>
                  <a:pt x="4991043" y="0"/>
                </a:lnTo>
                <a:lnTo>
                  <a:pt x="4991043" y="1239288"/>
                </a:lnTo>
                <a:lnTo>
                  <a:pt x="0" y="1239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41" r="0" b="-341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2474585" y="1028700"/>
            <a:ext cx="4439889" cy="1185101"/>
            <a:chOff x="0" y="0"/>
            <a:chExt cx="5919851" cy="158013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919851" cy="1580134"/>
            </a:xfrm>
            <a:custGeom>
              <a:avLst/>
              <a:gdLst/>
              <a:ahLst/>
              <a:cxnLst/>
              <a:rect r="r" b="b" t="t" l="l"/>
              <a:pathLst>
                <a:path h="1580134" w="5919851">
                  <a:moveTo>
                    <a:pt x="0" y="0"/>
                  </a:moveTo>
                  <a:lnTo>
                    <a:pt x="5919851" y="0"/>
                  </a:lnTo>
                  <a:lnTo>
                    <a:pt x="5919851" y="1580134"/>
                  </a:lnTo>
                  <a:lnTo>
                    <a:pt x="0" y="15801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733" t="0" r="-2733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099280" y="4347258"/>
            <a:ext cx="142875" cy="142875"/>
          </a:xfrm>
          <a:custGeom>
            <a:avLst/>
            <a:gdLst/>
            <a:ahLst/>
            <a:cxnLst/>
            <a:rect r="r" b="b" t="t" l="l"/>
            <a:pathLst>
              <a:path h="142875" w="142875">
                <a:moveTo>
                  <a:pt x="0" y="0"/>
                </a:moveTo>
                <a:lnTo>
                  <a:pt x="142875" y="0"/>
                </a:lnTo>
                <a:lnTo>
                  <a:pt x="142875" y="142875"/>
                </a:lnTo>
                <a:lnTo>
                  <a:pt x="0" y="1428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99280" y="4928283"/>
            <a:ext cx="142875" cy="142875"/>
          </a:xfrm>
          <a:custGeom>
            <a:avLst/>
            <a:gdLst/>
            <a:ahLst/>
            <a:cxnLst/>
            <a:rect r="r" b="b" t="t" l="l"/>
            <a:pathLst>
              <a:path h="142875" w="142875">
                <a:moveTo>
                  <a:pt x="0" y="0"/>
                </a:moveTo>
                <a:lnTo>
                  <a:pt x="142875" y="0"/>
                </a:lnTo>
                <a:lnTo>
                  <a:pt x="142875" y="142875"/>
                </a:lnTo>
                <a:lnTo>
                  <a:pt x="0" y="1428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99280" y="5509308"/>
            <a:ext cx="142875" cy="142875"/>
          </a:xfrm>
          <a:custGeom>
            <a:avLst/>
            <a:gdLst/>
            <a:ahLst/>
            <a:cxnLst/>
            <a:rect r="r" b="b" t="t" l="l"/>
            <a:pathLst>
              <a:path h="142875" w="142875">
                <a:moveTo>
                  <a:pt x="0" y="0"/>
                </a:moveTo>
                <a:lnTo>
                  <a:pt x="142875" y="0"/>
                </a:lnTo>
                <a:lnTo>
                  <a:pt x="142875" y="142875"/>
                </a:lnTo>
                <a:lnTo>
                  <a:pt x="0" y="1428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260415" y="8827475"/>
            <a:ext cx="7297197" cy="675608"/>
            <a:chOff x="0" y="0"/>
            <a:chExt cx="9729597" cy="90081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729597" cy="900811"/>
            </a:xfrm>
            <a:custGeom>
              <a:avLst/>
              <a:gdLst/>
              <a:ahLst/>
              <a:cxnLst/>
              <a:rect r="r" b="b" t="t" l="l"/>
              <a:pathLst>
                <a:path h="900811" w="9729597">
                  <a:moveTo>
                    <a:pt x="0" y="0"/>
                  </a:moveTo>
                  <a:lnTo>
                    <a:pt x="0" y="900811"/>
                  </a:lnTo>
                  <a:lnTo>
                    <a:pt x="9729597" y="900811"/>
                  </a:lnTo>
                  <a:lnTo>
                    <a:pt x="9729597" y="0"/>
                  </a:lnTo>
                  <a:close/>
                </a:path>
              </a:pathLst>
            </a:custGeom>
            <a:solidFill>
              <a:srgbClr val="D53833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91523" y="7961366"/>
            <a:ext cx="7297197" cy="675608"/>
            <a:chOff x="0" y="0"/>
            <a:chExt cx="9729597" cy="90081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729597" cy="900811"/>
            </a:xfrm>
            <a:custGeom>
              <a:avLst/>
              <a:gdLst/>
              <a:ahLst/>
              <a:cxnLst/>
              <a:rect r="r" b="b" t="t" l="l"/>
              <a:pathLst>
                <a:path h="900811" w="9729597">
                  <a:moveTo>
                    <a:pt x="0" y="0"/>
                  </a:moveTo>
                  <a:lnTo>
                    <a:pt x="0" y="900811"/>
                  </a:lnTo>
                  <a:lnTo>
                    <a:pt x="9729597" y="900811"/>
                  </a:lnTo>
                  <a:lnTo>
                    <a:pt x="9729597" y="0"/>
                  </a:lnTo>
                  <a:close/>
                </a:path>
              </a:pathLst>
            </a:custGeom>
            <a:solidFill>
              <a:srgbClr val="D53833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242155" y="6426496"/>
            <a:ext cx="7378904" cy="1422485"/>
          </a:xfrm>
          <a:custGeom>
            <a:avLst/>
            <a:gdLst/>
            <a:ahLst/>
            <a:cxnLst/>
            <a:rect r="r" b="b" t="t" l="l"/>
            <a:pathLst>
              <a:path h="1422485" w="7378904">
                <a:moveTo>
                  <a:pt x="0" y="0"/>
                </a:moveTo>
                <a:lnTo>
                  <a:pt x="7378904" y="0"/>
                </a:lnTo>
                <a:lnTo>
                  <a:pt x="7378904" y="1422485"/>
                </a:lnTo>
                <a:lnTo>
                  <a:pt x="0" y="14224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210" r="0" b="-21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448876" y="4101084"/>
            <a:ext cx="6969643" cy="1835353"/>
            <a:chOff x="0" y="0"/>
            <a:chExt cx="9292857" cy="24471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292858" cy="2447137"/>
            </a:xfrm>
            <a:custGeom>
              <a:avLst/>
              <a:gdLst/>
              <a:ahLst/>
              <a:cxnLst/>
              <a:rect r="r" b="b" t="t" l="l"/>
              <a:pathLst>
                <a:path h="2447137" w="9292858">
                  <a:moveTo>
                    <a:pt x="0" y="0"/>
                  </a:moveTo>
                  <a:lnTo>
                    <a:pt x="9292858" y="0"/>
                  </a:lnTo>
                  <a:lnTo>
                    <a:pt x="9292858" y="2447137"/>
                  </a:lnTo>
                  <a:lnTo>
                    <a:pt x="0" y="2447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85725"/>
              <a:ext cx="9292857" cy="25328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575"/>
                </a:lnSpc>
              </a:pPr>
              <a:r>
                <a:rPr lang="en-US" sz="3296">
                  <a:solidFill>
                    <a:srgbClr val="FFFCF5"/>
                  </a:solidFill>
                  <a:latin typeface="Poppins"/>
                  <a:ea typeface="Poppins"/>
                  <a:cs typeface="Poppins"/>
                  <a:sym typeface="Poppins"/>
                </a:rPr>
                <a:t>10+ YEARS OF INDUSTRY EXPERTISE MAHARASHTRA &amp; PAN INDIA ISO CERTIFIED 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758582" y="2939720"/>
            <a:ext cx="5758244" cy="1075496"/>
            <a:chOff x="0" y="0"/>
            <a:chExt cx="7677659" cy="143399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677658" cy="1433995"/>
            </a:xfrm>
            <a:custGeom>
              <a:avLst/>
              <a:gdLst/>
              <a:ahLst/>
              <a:cxnLst/>
              <a:rect r="r" b="b" t="t" l="l"/>
              <a:pathLst>
                <a:path h="1433995" w="7677658">
                  <a:moveTo>
                    <a:pt x="0" y="0"/>
                  </a:moveTo>
                  <a:lnTo>
                    <a:pt x="7677658" y="0"/>
                  </a:lnTo>
                  <a:lnTo>
                    <a:pt x="7677658" y="1433995"/>
                  </a:lnTo>
                  <a:lnTo>
                    <a:pt x="0" y="14339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42875"/>
              <a:ext cx="7677659" cy="157687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278"/>
                </a:lnSpc>
              </a:pPr>
              <a:r>
                <a:rPr lang="en-US" sz="5198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MR. SHYAM ZADE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133112" y="6554932"/>
            <a:ext cx="5704523" cy="582807"/>
            <a:chOff x="0" y="0"/>
            <a:chExt cx="7606031" cy="77707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606030" cy="777076"/>
            </a:xfrm>
            <a:custGeom>
              <a:avLst/>
              <a:gdLst/>
              <a:ahLst/>
              <a:cxnLst/>
              <a:rect r="r" b="b" t="t" l="l"/>
              <a:pathLst>
                <a:path h="777076" w="7606030">
                  <a:moveTo>
                    <a:pt x="0" y="0"/>
                  </a:moveTo>
                  <a:lnTo>
                    <a:pt x="7606030" y="0"/>
                  </a:lnTo>
                  <a:lnTo>
                    <a:pt x="7606030" y="777076"/>
                  </a:lnTo>
                  <a:lnTo>
                    <a:pt x="0" y="7770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85725"/>
              <a:ext cx="7606031" cy="86280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979"/>
                </a:lnSpc>
              </a:pPr>
              <a:r>
                <a:rPr lang="en-US" sz="2842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SPECIALIZING IN: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146139" y="7144064"/>
            <a:ext cx="5615107" cy="556597"/>
            <a:chOff x="0" y="0"/>
            <a:chExt cx="7486809" cy="74213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486810" cy="742130"/>
            </a:xfrm>
            <a:custGeom>
              <a:avLst/>
              <a:gdLst/>
              <a:ahLst/>
              <a:cxnLst/>
              <a:rect r="r" b="b" t="t" l="l"/>
              <a:pathLst>
                <a:path h="742130" w="7486810">
                  <a:moveTo>
                    <a:pt x="0" y="0"/>
                  </a:moveTo>
                  <a:lnTo>
                    <a:pt x="7486810" y="0"/>
                  </a:lnTo>
                  <a:lnTo>
                    <a:pt x="7486810" y="742130"/>
                  </a:lnTo>
                  <a:lnTo>
                    <a:pt x="0" y="7421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7486809" cy="79928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233"/>
                </a:lnSpc>
              </a:pPr>
              <a:r>
                <a:rPr lang="en-US" sz="3024" b="true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INSTITUTIONAL SCIENCE LAB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2146139" y="7942423"/>
            <a:ext cx="5615107" cy="556597"/>
            <a:chOff x="0" y="0"/>
            <a:chExt cx="7486809" cy="74213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486810" cy="742130"/>
            </a:xfrm>
            <a:custGeom>
              <a:avLst/>
              <a:gdLst/>
              <a:ahLst/>
              <a:cxnLst/>
              <a:rect r="r" b="b" t="t" l="l"/>
              <a:pathLst>
                <a:path h="742130" w="7486810">
                  <a:moveTo>
                    <a:pt x="0" y="0"/>
                  </a:moveTo>
                  <a:lnTo>
                    <a:pt x="7486810" y="0"/>
                  </a:lnTo>
                  <a:lnTo>
                    <a:pt x="7486810" y="742130"/>
                  </a:lnTo>
                  <a:lnTo>
                    <a:pt x="0" y="7421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57150"/>
              <a:ext cx="7486809" cy="79928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233"/>
                </a:lnSpc>
              </a:pPr>
              <a:r>
                <a:rPr lang="en-US" sz="3024" b="true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INDUSTRIAL SETUP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133112" y="8794138"/>
            <a:ext cx="5615107" cy="556597"/>
            <a:chOff x="0" y="0"/>
            <a:chExt cx="7486809" cy="74213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7486810" cy="742130"/>
            </a:xfrm>
            <a:custGeom>
              <a:avLst/>
              <a:gdLst/>
              <a:ahLst/>
              <a:cxnLst/>
              <a:rect r="r" b="b" t="t" l="l"/>
              <a:pathLst>
                <a:path h="742130" w="7486810">
                  <a:moveTo>
                    <a:pt x="0" y="0"/>
                  </a:moveTo>
                  <a:lnTo>
                    <a:pt x="7486810" y="0"/>
                  </a:lnTo>
                  <a:lnTo>
                    <a:pt x="7486810" y="742130"/>
                  </a:lnTo>
                  <a:lnTo>
                    <a:pt x="0" y="7421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7486809" cy="79928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233"/>
                </a:lnSpc>
              </a:pPr>
              <a:r>
                <a:rPr lang="en-US" sz="3024" b="true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TURN KEY BASIS LAB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48690"/>
            <a:ext cx="18288000" cy="12182475"/>
            <a:chOff x="0" y="0"/>
            <a:chExt cx="24384000" cy="16243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6243300"/>
            </a:xfrm>
            <a:custGeom>
              <a:avLst/>
              <a:gdLst/>
              <a:ahLst/>
              <a:cxnLst/>
              <a:rect r="r" b="b" t="t" l="l"/>
              <a:pathLst>
                <a:path h="162433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6243300"/>
                  </a:lnTo>
                  <a:lnTo>
                    <a:pt x="0" y="162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8999"/>
              </a:blip>
              <a:stretch>
                <a:fillRect l="0" t="-39" r="0" b="-3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072222" y="-63503"/>
            <a:ext cx="7279281" cy="10413997"/>
          </a:xfrm>
          <a:custGeom>
            <a:avLst/>
            <a:gdLst/>
            <a:ahLst/>
            <a:cxnLst/>
            <a:rect r="r" b="b" t="t" l="l"/>
            <a:pathLst>
              <a:path h="10413997" w="7279281">
                <a:moveTo>
                  <a:pt x="0" y="0"/>
                </a:moveTo>
                <a:lnTo>
                  <a:pt x="7279281" y="0"/>
                </a:lnTo>
                <a:lnTo>
                  <a:pt x="7279281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5" t="0" r="-85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1550386" y="944451"/>
            <a:ext cx="4944427" cy="4944427"/>
            <a:chOff x="0" y="0"/>
            <a:chExt cx="6592570" cy="659257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592570" cy="6592570"/>
            </a:xfrm>
            <a:custGeom>
              <a:avLst/>
              <a:gdLst/>
              <a:ahLst/>
              <a:cxnLst/>
              <a:rect r="r" b="b" t="t" l="l"/>
              <a:pathLst>
                <a:path h="6592570" w="6592570">
                  <a:moveTo>
                    <a:pt x="3294380" y="0"/>
                  </a:moveTo>
                  <a:cubicBezTo>
                    <a:pt x="1474851" y="1016"/>
                    <a:pt x="0" y="1476375"/>
                    <a:pt x="0" y="3296285"/>
                  </a:cubicBezTo>
                  <a:cubicBezTo>
                    <a:pt x="0" y="5116830"/>
                    <a:pt x="1475740" y="6592570"/>
                    <a:pt x="3296285" y="6592570"/>
                  </a:cubicBezTo>
                  <a:cubicBezTo>
                    <a:pt x="5116830" y="6592570"/>
                    <a:pt x="6592570" y="5116830"/>
                    <a:pt x="6592570" y="3296285"/>
                  </a:cubicBezTo>
                  <a:cubicBezTo>
                    <a:pt x="6592570" y="1476375"/>
                    <a:pt x="5117846" y="1016"/>
                    <a:pt x="3298190" y="0"/>
                  </a:cubicBezTo>
                  <a:close/>
                </a:path>
              </a:pathLst>
            </a:custGeom>
            <a:blipFill>
              <a:blip r:embed="rId5"/>
              <a:stretch>
                <a:fillRect l="-29999" t="0" r="-2999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2550864" y="4151176"/>
            <a:ext cx="5170627" cy="5170627"/>
          </a:xfrm>
          <a:custGeom>
            <a:avLst/>
            <a:gdLst/>
            <a:ahLst/>
            <a:cxnLst/>
            <a:rect r="r" b="b" t="t" l="l"/>
            <a:pathLst>
              <a:path h="5170627" w="5170627">
                <a:moveTo>
                  <a:pt x="0" y="0"/>
                </a:moveTo>
                <a:lnTo>
                  <a:pt x="5170627" y="0"/>
                </a:lnTo>
                <a:lnTo>
                  <a:pt x="5170627" y="5170627"/>
                </a:lnTo>
                <a:lnTo>
                  <a:pt x="0" y="51706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2976584" y="4576896"/>
            <a:ext cx="4319206" cy="4319206"/>
            <a:chOff x="0" y="0"/>
            <a:chExt cx="5758941" cy="575894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758942" cy="5758942"/>
            </a:xfrm>
            <a:custGeom>
              <a:avLst/>
              <a:gdLst/>
              <a:ahLst/>
              <a:cxnLst/>
              <a:rect r="r" b="b" t="t" l="l"/>
              <a:pathLst>
                <a:path h="5758942" w="5758942">
                  <a:moveTo>
                    <a:pt x="2879471" y="0"/>
                  </a:moveTo>
                  <a:cubicBezTo>
                    <a:pt x="1289177" y="0"/>
                    <a:pt x="0" y="1289177"/>
                    <a:pt x="0" y="2879471"/>
                  </a:cubicBezTo>
                  <a:cubicBezTo>
                    <a:pt x="0" y="4469257"/>
                    <a:pt x="1288415" y="5758053"/>
                    <a:pt x="2877947" y="5758942"/>
                  </a:cubicBezTo>
                  <a:lnTo>
                    <a:pt x="2880995" y="5758942"/>
                  </a:lnTo>
                  <a:cubicBezTo>
                    <a:pt x="4470527" y="5758180"/>
                    <a:pt x="5758942" y="4469257"/>
                    <a:pt x="5758942" y="2879471"/>
                  </a:cubicBezTo>
                  <a:cubicBezTo>
                    <a:pt x="5758942" y="1289177"/>
                    <a:pt x="4469765" y="0"/>
                    <a:pt x="2879471" y="0"/>
                  </a:cubicBezTo>
                  <a:close/>
                </a:path>
              </a:pathLst>
            </a:custGeom>
            <a:blipFill>
              <a:blip r:embed="rId8"/>
              <a:stretch>
                <a:fillRect l="-29999" t="0" r="-2999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1218656" y="8744118"/>
            <a:ext cx="1067048" cy="1027933"/>
          </a:xfrm>
          <a:custGeom>
            <a:avLst/>
            <a:gdLst/>
            <a:ahLst/>
            <a:cxnLst/>
            <a:rect r="r" b="b" t="t" l="l"/>
            <a:pathLst>
              <a:path h="1027933" w="1067048">
                <a:moveTo>
                  <a:pt x="0" y="0"/>
                </a:moveTo>
                <a:lnTo>
                  <a:pt x="1067048" y="0"/>
                </a:lnTo>
                <a:lnTo>
                  <a:pt x="1067048" y="1027933"/>
                </a:lnTo>
                <a:lnTo>
                  <a:pt x="0" y="10279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97" t="0" r="-397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855126" y="2922632"/>
            <a:ext cx="10179453" cy="3502705"/>
            <a:chOff x="0" y="0"/>
            <a:chExt cx="13572604" cy="467027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72604" cy="4670273"/>
            </a:xfrm>
            <a:custGeom>
              <a:avLst/>
              <a:gdLst/>
              <a:ahLst/>
              <a:cxnLst/>
              <a:rect r="r" b="b" t="t" l="l"/>
              <a:pathLst>
                <a:path h="4670273" w="13572604">
                  <a:moveTo>
                    <a:pt x="0" y="0"/>
                  </a:moveTo>
                  <a:lnTo>
                    <a:pt x="13572604" y="0"/>
                  </a:lnTo>
                  <a:lnTo>
                    <a:pt x="13572604" y="4670273"/>
                  </a:lnTo>
                  <a:lnTo>
                    <a:pt x="0" y="46702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13572604" cy="47559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23"/>
                </a:lnSpc>
              </a:pPr>
              <a:r>
                <a:rPr lang="en-US" sz="275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</a:t>
              </a:r>
              <a:r>
                <a:rPr lang="en-US" sz="2758">
                  <a:solidFill>
                    <a:srgbClr val="D53833"/>
                  </a:solidFill>
                  <a:latin typeface="Poppins"/>
                  <a:ea typeface="Poppins"/>
                  <a:cs typeface="Poppins"/>
                  <a:sym typeface="Poppins"/>
                </a:rPr>
                <a:t>Biocon Scienttific</a:t>
              </a:r>
              <a:r>
                <a:rPr lang="en-US" sz="275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” is an autonomous Proprietorship company in Pune. Our Director </a:t>
              </a:r>
              <a:r>
                <a:rPr lang="en-US" sz="2758">
                  <a:solidFill>
                    <a:srgbClr val="D53833"/>
                  </a:solidFill>
                  <a:latin typeface="Poppins"/>
                  <a:ea typeface="Poppins"/>
                  <a:cs typeface="Poppins"/>
                  <a:sym typeface="Poppins"/>
                </a:rPr>
                <a:t>Mr. Shyam Zade</a:t>
              </a:r>
              <a:r>
                <a:rPr lang="en-US" sz="275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who has 15 years of cross functional corporate experience in various Engineering MNCs and few small scale Industries. With his leadership and vast experience in R&amp;D labs and Educational Institutes as professor also give an extra edge for understanding Customer requirements.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55126" y="6808832"/>
            <a:ext cx="10178396" cy="2045370"/>
            <a:chOff x="0" y="0"/>
            <a:chExt cx="13571195" cy="27271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571195" cy="2727160"/>
            </a:xfrm>
            <a:custGeom>
              <a:avLst/>
              <a:gdLst/>
              <a:ahLst/>
              <a:cxnLst/>
              <a:rect r="r" b="b" t="t" l="l"/>
              <a:pathLst>
                <a:path h="2727160" w="13571195">
                  <a:moveTo>
                    <a:pt x="0" y="0"/>
                  </a:moveTo>
                  <a:lnTo>
                    <a:pt x="13571195" y="0"/>
                  </a:lnTo>
                  <a:lnTo>
                    <a:pt x="13571195" y="2727160"/>
                  </a:lnTo>
                  <a:lnTo>
                    <a:pt x="0" y="27271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85725"/>
              <a:ext cx="13571195" cy="28128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23"/>
                </a:lnSpc>
              </a:pPr>
              <a:r>
                <a:rPr lang="en-US" sz="275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Starting with Laboratory Consumables we are now adept at supplying complete Science Laboratory including Lab Furniture, Consumables and Equipment’s. So we can provide single window for all our customers.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28700" y="971417"/>
            <a:ext cx="8489471" cy="1706766"/>
            <a:chOff x="0" y="0"/>
            <a:chExt cx="11319295" cy="227568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319294" cy="2275688"/>
            </a:xfrm>
            <a:custGeom>
              <a:avLst/>
              <a:gdLst/>
              <a:ahLst/>
              <a:cxnLst/>
              <a:rect r="r" b="b" t="t" l="l"/>
              <a:pathLst>
                <a:path h="2275688" w="11319294">
                  <a:moveTo>
                    <a:pt x="0" y="0"/>
                  </a:moveTo>
                  <a:lnTo>
                    <a:pt x="11319294" y="0"/>
                  </a:lnTo>
                  <a:lnTo>
                    <a:pt x="11319294" y="2275688"/>
                  </a:lnTo>
                  <a:lnTo>
                    <a:pt x="0" y="2275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04800"/>
              <a:ext cx="11319295" cy="25804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1247"/>
                </a:lnSpc>
              </a:pPr>
              <a:r>
                <a:rPr lang="en-US" sz="8034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INTRODUCTION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48690"/>
            <a:ext cx="18288000" cy="12182475"/>
            <a:chOff x="0" y="0"/>
            <a:chExt cx="24384000" cy="16243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6243300"/>
            </a:xfrm>
            <a:custGeom>
              <a:avLst/>
              <a:gdLst/>
              <a:ahLst/>
              <a:cxnLst/>
              <a:rect r="r" b="b" t="t" l="l"/>
              <a:pathLst>
                <a:path h="162433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6243300"/>
                  </a:lnTo>
                  <a:lnTo>
                    <a:pt x="0" y="162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4000"/>
              </a:blip>
              <a:stretch>
                <a:fillRect l="0" t="-71" r="0" b="-7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207778" y="38075"/>
            <a:ext cx="8835576" cy="1529071"/>
            <a:chOff x="0" y="0"/>
            <a:chExt cx="11780768" cy="203876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780768" cy="2038761"/>
            </a:xfrm>
            <a:custGeom>
              <a:avLst/>
              <a:gdLst/>
              <a:ahLst/>
              <a:cxnLst/>
              <a:rect r="r" b="b" t="t" l="l"/>
              <a:pathLst>
                <a:path h="2038761" w="11780768">
                  <a:moveTo>
                    <a:pt x="0" y="0"/>
                  </a:moveTo>
                  <a:lnTo>
                    <a:pt x="11780768" y="0"/>
                  </a:lnTo>
                  <a:lnTo>
                    <a:pt x="11780768" y="2038761"/>
                  </a:lnTo>
                  <a:lnTo>
                    <a:pt x="0" y="20387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04800"/>
              <a:ext cx="11780768" cy="234356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1269"/>
                </a:lnSpc>
              </a:pPr>
              <a:r>
                <a:rPr lang="en-US" sz="8050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OUR VERTICALS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396748" y="3005752"/>
            <a:ext cx="3086100" cy="1349873"/>
          </a:xfrm>
          <a:custGeom>
            <a:avLst/>
            <a:gdLst/>
            <a:ahLst/>
            <a:cxnLst/>
            <a:rect r="r" b="b" t="t" l="l"/>
            <a:pathLst>
              <a:path h="1349873" w="3086100">
                <a:moveTo>
                  <a:pt x="0" y="0"/>
                </a:moveTo>
                <a:lnTo>
                  <a:pt x="3086100" y="0"/>
                </a:lnTo>
                <a:lnTo>
                  <a:pt x="3086100" y="1349873"/>
                </a:lnTo>
                <a:lnTo>
                  <a:pt x="0" y="13498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907000" y="3281247"/>
            <a:ext cx="2883741" cy="798883"/>
            <a:chOff x="0" y="0"/>
            <a:chExt cx="3844988" cy="10651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844988" cy="1065177"/>
            </a:xfrm>
            <a:custGeom>
              <a:avLst/>
              <a:gdLst/>
              <a:ahLst/>
              <a:cxnLst/>
              <a:rect r="r" b="b" t="t" l="l"/>
              <a:pathLst>
                <a:path h="1065177" w="3844988">
                  <a:moveTo>
                    <a:pt x="0" y="0"/>
                  </a:moveTo>
                  <a:lnTo>
                    <a:pt x="3844988" y="0"/>
                  </a:lnTo>
                  <a:lnTo>
                    <a:pt x="3844988" y="1065177"/>
                  </a:lnTo>
                  <a:lnTo>
                    <a:pt x="0" y="106517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3844988" cy="112232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20"/>
                </a:lnSpc>
              </a:pPr>
              <a:r>
                <a:rPr lang="en-US" sz="230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Science Laboratory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41884" y="1029284"/>
            <a:ext cx="5241291" cy="5330223"/>
          </a:xfrm>
          <a:custGeom>
            <a:avLst/>
            <a:gdLst/>
            <a:ahLst/>
            <a:cxnLst/>
            <a:rect r="r" b="b" t="t" l="l"/>
            <a:pathLst>
              <a:path h="5330223" w="5241291">
                <a:moveTo>
                  <a:pt x="0" y="0"/>
                </a:moveTo>
                <a:lnTo>
                  <a:pt x="5241291" y="0"/>
                </a:lnTo>
                <a:lnTo>
                  <a:pt x="5241291" y="5330223"/>
                </a:lnTo>
                <a:lnTo>
                  <a:pt x="0" y="53302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25194" y="1215704"/>
            <a:ext cx="4874672" cy="4957383"/>
          </a:xfrm>
          <a:custGeom>
            <a:avLst/>
            <a:gdLst/>
            <a:ahLst/>
            <a:cxnLst/>
            <a:rect r="r" b="b" t="t" l="l"/>
            <a:pathLst>
              <a:path h="4957383" w="4874672">
                <a:moveTo>
                  <a:pt x="0" y="0"/>
                </a:moveTo>
                <a:lnTo>
                  <a:pt x="4874671" y="0"/>
                </a:lnTo>
                <a:lnTo>
                  <a:pt x="4874671" y="4957383"/>
                </a:lnTo>
                <a:lnTo>
                  <a:pt x="0" y="49573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18302" y="1412088"/>
            <a:ext cx="4488456" cy="4564614"/>
            <a:chOff x="0" y="0"/>
            <a:chExt cx="5984608" cy="608615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984621" cy="6086094"/>
            </a:xfrm>
            <a:custGeom>
              <a:avLst/>
              <a:gdLst/>
              <a:ahLst/>
              <a:cxnLst/>
              <a:rect r="r" b="b" t="t" l="l"/>
              <a:pathLst>
                <a:path h="6086094" w="5984621">
                  <a:moveTo>
                    <a:pt x="2992247" y="0"/>
                  </a:moveTo>
                  <a:cubicBezTo>
                    <a:pt x="1339723" y="0"/>
                    <a:pt x="0" y="1362456"/>
                    <a:pt x="0" y="3043047"/>
                  </a:cubicBezTo>
                  <a:cubicBezTo>
                    <a:pt x="0" y="4723638"/>
                    <a:pt x="1339723" y="6086094"/>
                    <a:pt x="2992247" y="6086094"/>
                  </a:cubicBezTo>
                  <a:cubicBezTo>
                    <a:pt x="4644771" y="6086094"/>
                    <a:pt x="5984621" y="4723765"/>
                    <a:pt x="5984621" y="3043047"/>
                  </a:cubicBezTo>
                  <a:cubicBezTo>
                    <a:pt x="5984621" y="1362329"/>
                    <a:pt x="4644898" y="0"/>
                    <a:pt x="2992247" y="0"/>
                  </a:cubicBezTo>
                  <a:close/>
                </a:path>
              </a:pathLst>
            </a:custGeom>
            <a:blipFill>
              <a:blip r:embed="rId9"/>
              <a:stretch>
                <a:fillRect l="-17797" t="0" r="-17797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3891428" y="7631483"/>
            <a:ext cx="2916347" cy="1554650"/>
          </a:xfrm>
          <a:custGeom>
            <a:avLst/>
            <a:gdLst/>
            <a:ahLst/>
            <a:cxnLst/>
            <a:rect r="r" b="b" t="t" l="l"/>
            <a:pathLst>
              <a:path h="1554650" w="2916347">
                <a:moveTo>
                  <a:pt x="0" y="0"/>
                </a:moveTo>
                <a:lnTo>
                  <a:pt x="2916347" y="0"/>
                </a:lnTo>
                <a:lnTo>
                  <a:pt x="2916347" y="1554650"/>
                </a:lnTo>
                <a:lnTo>
                  <a:pt x="0" y="15546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342253" y="7841159"/>
            <a:ext cx="2014696" cy="1198961"/>
            <a:chOff x="0" y="0"/>
            <a:chExt cx="2686261" cy="159861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86261" cy="1598615"/>
            </a:xfrm>
            <a:custGeom>
              <a:avLst/>
              <a:gdLst/>
              <a:ahLst/>
              <a:cxnLst/>
              <a:rect r="r" b="b" t="t" l="l"/>
              <a:pathLst>
                <a:path h="1598615" w="2686261">
                  <a:moveTo>
                    <a:pt x="0" y="0"/>
                  </a:moveTo>
                  <a:lnTo>
                    <a:pt x="2686261" y="0"/>
                  </a:lnTo>
                  <a:lnTo>
                    <a:pt x="2686261" y="1598615"/>
                  </a:lnTo>
                  <a:lnTo>
                    <a:pt x="0" y="1598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686261" cy="165576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20"/>
                </a:lnSpc>
              </a:pPr>
              <a:r>
                <a:rPr lang="en-US" sz="230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Modular Office Furniture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0017690" y="2904847"/>
            <a:ext cx="2859782" cy="1349873"/>
          </a:xfrm>
          <a:custGeom>
            <a:avLst/>
            <a:gdLst/>
            <a:ahLst/>
            <a:cxnLst/>
            <a:rect r="r" b="b" t="t" l="l"/>
            <a:pathLst>
              <a:path h="1349873" w="2859782">
                <a:moveTo>
                  <a:pt x="0" y="0"/>
                </a:moveTo>
                <a:lnTo>
                  <a:pt x="2859782" y="0"/>
                </a:lnTo>
                <a:lnTo>
                  <a:pt x="2859782" y="1349873"/>
                </a:lnTo>
                <a:lnTo>
                  <a:pt x="0" y="13498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0017690" y="3194586"/>
            <a:ext cx="2524625" cy="845999"/>
            <a:chOff x="0" y="0"/>
            <a:chExt cx="3366167" cy="11279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66167" cy="1127999"/>
            </a:xfrm>
            <a:custGeom>
              <a:avLst/>
              <a:gdLst/>
              <a:ahLst/>
              <a:cxnLst/>
              <a:rect r="r" b="b" t="t" l="l"/>
              <a:pathLst>
                <a:path h="1127999" w="3366167">
                  <a:moveTo>
                    <a:pt x="0" y="0"/>
                  </a:moveTo>
                  <a:lnTo>
                    <a:pt x="3366167" y="0"/>
                  </a:lnTo>
                  <a:lnTo>
                    <a:pt x="3366167" y="1127999"/>
                  </a:lnTo>
                  <a:lnTo>
                    <a:pt x="0" y="11279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3366167" cy="119467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76"/>
                </a:lnSpc>
              </a:pPr>
              <a:r>
                <a:rPr lang="en-US" sz="241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Laboratory Consumable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2607027" y="1029284"/>
            <a:ext cx="5158138" cy="5245660"/>
          </a:xfrm>
          <a:custGeom>
            <a:avLst/>
            <a:gdLst/>
            <a:ahLst/>
            <a:cxnLst/>
            <a:rect r="r" b="b" t="t" l="l"/>
            <a:pathLst>
              <a:path h="5245660" w="5158138">
                <a:moveTo>
                  <a:pt x="0" y="0"/>
                </a:moveTo>
                <a:lnTo>
                  <a:pt x="5158138" y="0"/>
                </a:lnTo>
                <a:lnTo>
                  <a:pt x="5158138" y="5245660"/>
                </a:lnTo>
                <a:lnTo>
                  <a:pt x="0" y="52456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787428" y="1212747"/>
            <a:ext cx="4797335" cy="4878734"/>
          </a:xfrm>
          <a:custGeom>
            <a:avLst/>
            <a:gdLst/>
            <a:ahLst/>
            <a:cxnLst/>
            <a:rect r="r" b="b" t="t" l="l"/>
            <a:pathLst>
              <a:path h="4878734" w="4797335">
                <a:moveTo>
                  <a:pt x="0" y="0"/>
                </a:moveTo>
                <a:lnTo>
                  <a:pt x="4797335" y="0"/>
                </a:lnTo>
                <a:lnTo>
                  <a:pt x="4797335" y="4878734"/>
                </a:lnTo>
                <a:lnTo>
                  <a:pt x="0" y="487873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2977473" y="1406015"/>
            <a:ext cx="4417246" cy="4492197"/>
            <a:chOff x="0" y="0"/>
            <a:chExt cx="5889661" cy="598959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889625" cy="5989574"/>
            </a:xfrm>
            <a:custGeom>
              <a:avLst/>
              <a:gdLst/>
              <a:ahLst/>
              <a:cxnLst/>
              <a:rect r="r" b="b" t="t" l="l"/>
              <a:pathLst>
                <a:path h="5989574" w="5889625">
                  <a:moveTo>
                    <a:pt x="2944876" y="0"/>
                  </a:moveTo>
                  <a:cubicBezTo>
                    <a:pt x="1318387" y="0"/>
                    <a:pt x="0" y="1340866"/>
                    <a:pt x="0" y="2994787"/>
                  </a:cubicBezTo>
                  <a:cubicBezTo>
                    <a:pt x="0" y="4648708"/>
                    <a:pt x="1318387" y="5989574"/>
                    <a:pt x="2944876" y="5989574"/>
                  </a:cubicBezTo>
                  <a:cubicBezTo>
                    <a:pt x="4571365" y="5989574"/>
                    <a:pt x="5889625" y="4648835"/>
                    <a:pt x="5889625" y="2994787"/>
                  </a:cubicBezTo>
                  <a:cubicBezTo>
                    <a:pt x="5889625" y="1340739"/>
                    <a:pt x="4571238" y="0"/>
                    <a:pt x="2944876" y="0"/>
                  </a:cubicBezTo>
                  <a:close/>
                </a:path>
              </a:pathLst>
            </a:custGeom>
            <a:blipFill>
              <a:blip r:embed="rId18"/>
              <a:stretch>
                <a:fillRect l="-6498" t="0" r="-6498" b="0"/>
              </a:stretch>
            </a:blipFill>
          </p:spPr>
        </p:sp>
      </p:grpSp>
      <p:sp>
        <p:nvSpPr>
          <p:cNvPr name="Freeform 27" id="27"/>
          <p:cNvSpPr/>
          <p:nvPr/>
        </p:nvSpPr>
        <p:spPr>
          <a:xfrm flipH="false" flipV="false" rot="0">
            <a:off x="9339601" y="5374121"/>
            <a:ext cx="5013825" cy="4953126"/>
          </a:xfrm>
          <a:custGeom>
            <a:avLst/>
            <a:gdLst/>
            <a:ahLst/>
            <a:cxnLst/>
            <a:rect r="r" b="b" t="t" l="l"/>
            <a:pathLst>
              <a:path h="4953126" w="5013825">
                <a:moveTo>
                  <a:pt x="0" y="0"/>
                </a:moveTo>
                <a:lnTo>
                  <a:pt x="5013825" y="0"/>
                </a:lnTo>
                <a:lnTo>
                  <a:pt x="5013825" y="4953126"/>
                </a:lnTo>
                <a:lnTo>
                  <a:pt x="0" y="495312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514956" y="5547352"/>
            <a:ext cx="4663116" cy="4606663"/>
          </a:xfrm>
          <a:custGeom>
            <a:avLst/>
            <a:gdLst/>
            <a:ahLst/>
            <a:cxnLst/>
            <a:rect r="r" b="b" t="t" l="l"/>
            <a:pathLst>
              <a:path h="4606663" w="4663116">
                <a:moveTo>
                  <a:pt x="0" y="0"/>
                </a:moveTo>
                <a:lnTo>
                  <a:pt x="4663116" y="0"/>
                </a:lnTo>
                <a:lnTo>
                  <a:pt x="4663116" y="4606663"/>
                </a:lnTo>
                <a:lnTo>
                  <a:pt x="0" y="460666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9699683" y="5729843"/>
            <a:ext cx="4293662" cy="4241681"/>
            <a:chOff x="0" y="0"/>
            <a:chExt cx="5724883" cy="565557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5724906" cy="5655564"/>
            </a:xfrm>
            <a:custGeom>
              <a:avLst/>
              <a:gdLst/>
              <a:ahLst/>
              <a:cxnLst/>
              <a:rect r="r" b="b" t="t" l="l"/>
              <a:pathLst>
                <a:path h="5655564" w="5724906">
                  <a:moveTo>
                    <a:pt x="2862453" y="0"/>
                  </a:moveTo>
                  <a:cubicBezTo>
                    <a:pt x="1281557" y="0"/>
                    <a:pt x="0" y="1266063"/>
                    <a:pt x="0" y="2827782"/>
                  </a:cubicBezTo>
                  <a:cubicBezTo>
                    <a:pt x="0" y="4389501"/>
                    <a:pt x="1281557" y="5655564"/>
                    <a:pt x="2862453" y="5655564"/>
                  </a:cubicBezTo>
                  <a:cubicBezTo>
                    <a:pt x="4443349" y="5655564"/>
                    <a:pt x="5724906" y="4389501"/>
                    <a:pt x="5724906" y="2827782"/>
                  </a:cubicBezTo>
                  <a:cubicBezTo>
                    <a:pt x="5724906" y="1266063"/>
                    <a:pt x="4443349" y="0"/>
                    <a:pt x="2862453" y="0"/>
                  </a:cubicBezTo>
                  <a:close/>
                </a:path>
              </a:pathLst>
            </a:custGeom>
            <a:blipFill>
              <a:blip r:embed="rId23"/>
              <a:stretch>
                <a:fillRect l="-23774" t="0" r="-23774" b="0"/>
              </a:stretch>
            </a:blip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1467538" y="7476267"/>
            <a:ext cx="3546990" cy="1765184"/>
          </a:xfrm>
          <a:custGeom>
            <a:avLst/>
            <a:gdLst/>
            <a:ahLst/>
            <a:cxnLst/>
            <a:rect r="r" b="b" t="t" l="l"/>
            <a:pathLst>
              <a:path h="1765184" w="3546990">
                <a:moveTo>
                  <a:pt x="0" y="0"/>
                </a:moveTo>
                <a:lnTo>
                  <a:pt x="3546990" y="0"/>
                </a:lnTo>
                <a:lnTo>
                  <a:pt x="3546990" y="1765184"/>
                </a:lnTo>
                <a:lnTo>
                  <a:pt x="0" y="176518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4084931" y="5374121"/>
            <a:ext cx="4870485" cy="4953126"/>
          </a:xfrm>
          <a:custGeom>
            <a:avLst/>
            <a:gdLst/>
            <a:ahLst/>
            <a:cxnLst/>
            <a:rect r="r" b="b" t="t" l="l"/>
            <a:pathLst>
              <a:path h="4953126" w="4870485">
                <a:moveTo>
                  <a:pt x="0" y="0"/>
                </a:moveTo>
                <a:lnTo>
                  <a:pt x="4870485" y="0"/>
                </a:lnTo>
                <a:lnTo>
                  <a:pt x="4870485" y="4953126"/>
                </a:lnTo>
                <a:lnTo>
                  <a:pt x="0" y="495312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4255273" y="5547352"/>
            <a:ext cx="4529803" cy="4606663"/>
          </a:xfrm>
          <a:custGeom>
            <a:avLst/>
            <a:gdLst/>
            <a:ahLst/>
            <a:cxnLst/>
            <a:rect r="r" b="b" t="t" l="l"/>
            <a:pathLst>
              <a:path h="4606663" w="4529803">
                <a:moveTo>
                  <a:pt x="0" y="0"/>
                </a:moveTo>
                <a:lnTo>
                  <a:pt x="4529802" y="0"/>
                </a:lnTo>
                <a:lnTo>
                  <a:pt x="4529802" y="4606664"/>
                </a:lnTo>
                <a:lnTo>
                  <a:pt x="0" y="4606664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4" id="34"/>
          <p:cNvGrpSpPr/>
          <p:nvPr/>
        </p:nvGrpSpPr>
        <p:grpSpPr>
          <a:xfrm rot="0">
            <a:off x="4434718" y="5729843"/>
            <a:ext cx="4170910" cy="4241682"/>
            <a:chOff x="0" y="0"/>
            <a:chExt cx="5561214" cy="565557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561330" cy="5655564"/>
            </a:xfrm>
            <a:custGeom>
              <a:avLst/>
              <a:gdLst/>
              <a:ahLst/>
              <a:cxnLst/>
              <a:rect r="r" b="b" t="t" l="l"/>
              <a:pathLst>
                <a:path h="5655564" w="5561330">
                  <a:moveTo>
                    <a:pt x="2780665" y="0"/>
                  </a:moveTo>
                  <a:cubicBezTo>
                    <a:pt x="1244854" y="0"/>
                    <a:pt x="0" y="1266063"/>
                    <a:pt x="0" y="2827782"/>
                  </a:cubicBezTo>
                  <a:cubicBezTo>
                    <a:pt x="0" y="4389501"/>
                    <a:pt x="1244854" y="5655564"/>
                    <a:pt x="2780665" y="5655564"/>
                  </a:cubicBezTo>
                  <a:cubicBezTo>
                    <a:pt x="4316476" y="5655564"/>
                    <a:pt x="5561330" y="4389501"/>
                    <a:pt x="5561330" y="2827782"/>
                  </a:cubicBezTo>
                  <a:cubicBezTo>
                    <a:pt x="5561330" y="1266063"/>
                    <a:pt x="4316349" y="0"/>
                    <a:pt x="2780665" y="0"/>
                  </a:cubicBezTo>
                  <a:close/>
                </a:path>
              </a:pathLst>
            </a:custGeom>
            <a:blipFill>
              <a:blip r:embed="rId30"/>
              <a:stretch>
                <a:fillRect l="-6498" t="0" r="-6495" b="0"/>
              </a:stretch>
            </a:blip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184079" y="7771687"/>
            <a:ext cx="3241204" cy="1255191"/>
            <a:chOff x="0" y="0"/>
            <a:chExt cx="4321605" cy="1673588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321605" cy="1673588"/>
            </a:xfrm>
            <a:custGeom>
              <a:avLst/>
              <a:gdLst/>
              <a:ahLst/>
              <a:cxnLst/>
              <a:rect r="r" b="b" t="t" l="l"/>
              <a:pathLst>
                <a:path h="1673588" w="4321605">
                  <a:moveTo>
                    <a:pt x="0" y="0"/>
                  </a:moveTo>
                  <a:lnTo>
                    <a:pt x="4321605" y="0"/>
                  </a:lnTo>
                  <a:lnTo>
                    <a:pt x="4321605" y="1673588"/>
                  </a:lnTo>
                  <a:lnTo>
                    <a:pt x="0" y="16735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66675"/>
              <a:ext cx="4321605" cy="17402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98"/>
                </a:lnSpc>
              </a:pPr>
              <a:r>
                <a:rPr lang="en-US" sz="2427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Educational Institutes &amp; Industries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630900" y="1462371"/>
            <a:ext cx="5106114" cy="651510"/>
            <a:chOff x="0" y="0"/>
            <a:chExt cx="6808152" cy="86868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808152" cy="868680"/>
            </a:xfrm>
            <a:custGeom>
              <a:avLst/>
              <a:gdLst/>
              <a:ahLst/>
              <a:cxnLst/>
              <a:rect r="r" b="b" t="t" l="l"/>
              <a:pathLst>
                <a:path h="868680" w="6808152">
                  <a:moveTo>
                    <a:pt x="0" y="0"/>
                  </a:moveTo>
                  <a:lnTo>
                    <a:pt x="6808152" y="0"/>
                  </a:lnTo>
                  <a:lnTo>
                    <a:pt x="6808152" y="868680"/>
                  </a:lnTo>
                  <a:lnTo>
                    <a:pt x="0" y="868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04775"/>
              <a:ext cx="6808152" cy="97345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38"/>
                </a:lnSpc>
              </a:pPr>
              <a:r>
                <a:rPr lang="en-US" sz="3598" i="tru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Solutions for Every Lab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48690"/>
            <a:ext cx="18288000" cy="12182475"/>
            <a:chOff x="0" y="0"/>
            <a:chExt cx="24384000" cy="16243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6243300"/>
            </a:xfrm>
            <a:custGeom>
              <a:avLst/>
              <a:gdLst/>
              <a:ahLst/>
              <a:cxnLst/>
              <a:rect r="r" b="b" t="t" l="l"/>
              <a:pathLst>
                <a:path h="162433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6243300"/>
                  </a:lnTo>
                  <a:lnTo>
                    <a:pt x="0" y="162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4000"/>
              </a:blip>
              <a:stretch>
                <a:fillRect l="0" t="-71" r="0" b="-7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3" y="-3"/>
            <a:ext cx="1909829" cy="10286997"/>
          </a:xfrm>
          <a:custGeom>
            <a:avLst/>
            <a:gdLst/>
            <a:ahLst/>
            <a:cxnLst/>
            <a:rect r="r" b="b" t="t" l="l"/>
            <a:pathLst>
              <a:path h="10286997" w="1909829">
                <a:moveTo>
                  <a:pt x="0" y="0"/>
                </a:moveTo>
                <a:lnTo>
                  <a:pt x="1909829" y="0"/>
                </a:lnTo>
                <a:lnTo>
                  <a:pt x="1909829" y="10286997"/>
                </a:lnTo>
                <a:lnTo>
                  <a:pt x="0" y="10286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22" t="0" r="-12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79908" y="1523333"/>
            <a:ext cx="6686550" cy="4235644"/>
          </a:xfrm>
          <a:custGeom>
            <a:avLst/>
            <a:gdLst/>
            <a:ahLst/>
            <a:cxnLst/>
            <a:rect r="r" b="b" t="t" l="l"/>
            <a:pathLst>
              <a:path h="4235644" w="6686550">
                <a:moveTo>
                  <a:pt x="0" y="0"/>
                </a:moveTo>
                <a:lnTo>
                  <a:pt x="6686550" y="0"/>
                </a:lnTo>
                <a:lnTo>
                  <a:pt x="6686550" y="4235644"/>
                </a:lnTo>
                <a:lnTo>
                  <a:pt x="0" y="42356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35" r="0" b="-3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43879" y="5922674"/>
            <a:ext cx="5619750" cy="4048125"/>
          </a:xfrm>
          <a:custGeom>
            <a:avLst/>
            <a:gdLst/>
            <a:ahLst/>
            <a:cxnLst/>
            <a:rect r="r" b="b" t="t" l="l"/>
            <a:pathLst>
              <a:path h="4048125" w="5619750">
                <a:moveTo>
                  <a:pt x="0" y="0"/>
                </a:moveTo>
                <a:lnTo>
                  <a:pt x="5619750" y="0"/>
                </a:lnTo>
                <a:lnTo>
                  <a:pt x="5619750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84" t="0" r="-84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328609" y="5143500"/>
            <a:ext cx="3092862" cy="601884"/>
            <a:chOff x="0" y="0"/>
            <a:chExt cx="4123817" cy="80251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123817" cy="802513"/>
            </a:xfrm>
            <a:custGeom>
              <a:avLst/>
              <a:gdLst/>
              <a:ahLst/>
              <a:cxnLst/>
              <a:rect r="r" b="b" t="t" l="l"/>
              <a:pathLst>
                <a:path h="802513" w="4123817">
                  <a:moveTo>
                    <a:pt x="0" y="0"/>
                  </a:moveTo>
                  <a:lnTo>
                    <a:pt x="0" y="802513"/>
                  </a:lnTo>
                  <a:lnTo>
                    <a:pt x="4123817" y="802513"/>
                  </a:lnTo>
                  <a:lnTo>
                    <a:pt x="4123817" y="0"/>
                  </a:lnTo>
                  <a:close/>
                </a:path>
              </a:pathLst>
            </a:custGeom>
            <a:solidFill>
              <a:srgbClr val="063D6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374053" y="9259548"/>
            <a:ext cx="3091910" cy="601980"/>
            <a:chOff x="0" y="0"/>
            <a:chExt cx="4122547" cy="8026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122547" cy="802640"/>
            </a:xfrm>
            <a:custGeom>
              <a:avLst/>
              <a:gdLst/>
              <a:ahLst/>
              <a:cxnLst/>
              <a:rect r="r" b="b" t="t" l="l"/>
              <a:pathLst>
                <a:path h="802640" w="4122547">
                  <a:moveTo>
                    <a:pt x="0" y="0"/>
                  </a:moveTo>
                  <a:lnTo>
                    <a:pt x="0" y="802640"/>
                  </a:lnTo>
                  <a:lnTo>
                    <a:pt x="4122547" y="802640"/>
                  </a:lnTo>
                  <a:lnTo>
                    <a:pt x="4122547" y="0"/>
                  </a:lnTo>
                  <a:close/>
                </a:path>
              </a:pathLst>
            </a:custGeom>
            <a:solidFill>
              <a:srgbClr val="063D6A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9644263" y="-64451"/>
            <a:ext cx="8707241" cy="10413997"/>
          </a:xfrm>
          <a:custGeom>
            <a:avLst/>
            <a:gdLst/>
            <a:ahLst/>
            <a:cxnLst/>
            <a:rect r="r" b="b" t="t" l="l"/>
            <a:pathLst>
              <a:path h="10413997" w="8707241">
                <a:moveTo>
                  <a:pt x="0" y="0"/>
                </a:moveTo>
                <a:lnTo>
                  <a:pt x="8707241" y="0"/>
                </a:lnTo>
                <a:lnTo>
                  <a:pt x="8707241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6" t="0" r="-16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791338" y="1534763"/>
            <a:ext cx="6664166" cy="4212907"/>
            <a:chOff x="0" y="0"/>
            <a:chExt cx="8885555" cy="56172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885555" cy="5617210"/>
            </a:xfrm>
            <a:custGeom>
              <a:avLst/>
              <a:gdLst/>
              <a:ahLst/>
              <a:cxnLst/>
              <a:rect r="r" b="b" t="t" l="l"/>
              <a:pathLst>
                <a:path h="5617210" w="8885555">
                  <a:moveTo>
                    <a:pt x="0" y="0"/>
                  </a:moveTo>
                  <a:lnTo>
                    <a:pt x="8885555" y="0"/>
                  </a:lnTo>
                  <a:lnTo>
                    <a:pt x="8885555" y="5617210"/>
                  </a:lnTo>
                  <a:lnTo>
                    <a:pt x="0" y="5617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0898" t="0" r="-10898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753238" y="1496663"/>
            <a:ext cx="6740366" cy="4289107"/>
            <a:chOff x="0" y="0"/>
            <a:chExt cx="8987155" cy="571881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987155" cy="5718810"/>
            </a:xfrm>
            <a:custGeom>
              <a:avLst/>
              <a:gdLst/>
              <a:ahLst/>
              <a:cxnLst/>
              <a:rect r="r" b="b" t="t" l="l"/>
              <a:pathLst>
                <a:path h="5718810" w="8987155">
                  <a:moveTo>
                    <a:pt x="50800" y="0"/>
                  </a:moveTo>
                  <a:lnTo>
                    <a:pt x="8936355" y="0"/>
                  </a:lnTo>
                  <a:cubicBezTo>
                    <a:pt x="8964423" y="0"/>
                    <a:pt x="8987155" y="22733"/>
                    <a:pt x="8987155" y="50800"/>
                  </a:cubicBezTo>
                  <a:lnTo>
                    <a:pt x="8987155" y="5668010"/>
                  </a:lnTo>
                  <a:cubicBezTo>
                    <a:pt x="8987155" y="5696077"/>
                    <a:pt x="8964423" y="5718810"/>
                    <a:pt x="8936355" y="5718810"/>
                  </a:cubicBezTo>
                  <a:lnTo>
                    <a:pt x="50800" y="5718810"/>
                  </a:lnTo>
                  <a:cubicBezTo>
                    <a:pt x="22733" y="5718810"/>
                    <a:pt x="0" y="5696077"/>
                    <a:pt x="0" y="5668010"/>
                  </a:cubicBezTo>
                  <a:lnTo>
                    <a:pt x="0" y="50800"/>
                  </a:lnTo>
                  <a:cubicBezTo>
                    <a:pt x="0" y="22733"/>
                    <a:pt x="22733" y="0"/>
                    <a:pt x="50800" y="0"/>
                  </a:cubicBezTo>
                  <a:moveTo>
                    <a:pt x="50800" y="101600"/>
                  </a:moveTo>
                  <a:lnTo>
                    <a:pt x="50800" y="50800"/>
                  </a:lnTo>
                  <a:lnTo>
                    <a:pt x="101600" y="50800"/>
                  </a:lnTo>
                  <a:lnTo>
                    <a:pt x="101600" y="5668010"/>
                  </a:lnTo>
                  <a:lnTo>
                    <a:pt x="50800" y="5668010"/>
                  </a:lnTo>
                  <a:lnTo>
                    <a:pt x="50800" y="5617210"/>
                  </a:lnTo>
                  <a:lnTo>
                    <a:pt x="8936355" y="5617210"/>
                  </a:lnTo>
                  <a:lnTo>
                    <a:pt x="8936355" y="5668010"/>
                  </a:lnTo>
                  <a:lnTo>
                    <a:pt x="8885555" y="5668010"/>
                  </a:lnTo>
                  <a:lnTo>
                    <a:pt x="8885555" y="50800"/>
                  </a:lnTo>
                  <a:lnTo>
                    <a:pt x="8936355" y="50800"/>
                  </a:lnTo>
                  <a:lnTo>
                    <a:pt x="8936355" y="101600"/>
                  </a:lnTo>
                  <a:lnTo>
                    <a:pt x="50800" y="101600"/>
                  </a:lnTo>
                  <a:close/>
                </a:path>
              </a:pathLst>
            </a:custGeom>
            <a:solidFill>
              <a:srgbClr val="063D6A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843879" y="5945067"/>
            <a:ext cx="5600224" cy="4025741"/>
            <a:chOff x="0" y="0"/>
            <a:chExt cx="7466965" cy="536765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466965" cy="5367655"/>
            </a:xfrm>
            <a:custGeom>
              <a:avLst/>
              <a:gdLst/>
              <a:ahLst/>
              <a:cxnLst/>
              <a:rect r="r" b="b" t="t" l="l"/>
              <a:pathLst>
                <a:path h="5367655" w="7466965">
                  <a:moveTo>
                    <a:pt x="0" y="0"/>
                  </a:moveTo>
                  <a:lnTo>
                    <a:pt x="7466965" y="0"/>
                  </a:lnTo>
                  <a:lnTo>
                    <a:pt x="7466965" y="5367655"/>
                  </a:lnTo>
                  <a:lnTo>
                    <a:pt x="0" y="5367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-1294" r="0" b="-1294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2805779" y="5906967"/>
            <a:ext cx="5676423" cy="4101941"/>
            <a:chOff x="0" y="0"/>
            <a:chExt cx="7568565" cy="546925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568565" cy="5469255"/>
            </a:xfrm>
            <a:custGeom>
              <a:avLst/>
              <a:gdLst/>
              <a:ahLst/>
              <a:cxnLst/>
              <a:rect r="r" b="b" t="t" l="l"/>
              <a:pathLst>
                <a:path h="5469255" w="7568565">
                  <a:moveTo>
                    <a:pt x="50800" y="0"/>
                  </a:moveTo>
                  <a:lnTo>
                    <a:pt x="7517765" y="0"/>
                  </a:lnTo>
                  <a:cubicBezTo>
                    <a:pt x="7545832" y="0"/>
                    <a:pt x="7568565" y="22733"/>
                    <a:pt x="7568565" y="50800"/>
                  </a:cubicBezTo>
                  <a:lnTo>
                    <a:pt x="7568565" y="5418455"/>
                  </a:lnTo>
                  <a:cubicBezTo>
                    <a:pt x="7568565" y="5446522"/>
                    <a:pt x="7545832" y="5469255"/>
                    <a:pt x="7517765" y="5469255"/>
                  </a:cubicBezTo>
                  <a:lnTo>
                    <a:pt x="50800" y="5469255"/>
                  </a:lnTo>
                  <a:cubicBezTo>
                    <a:pt x="22733" y="5469255"/>
                    <a:pt x="0" y="5446522"/>
                    <a:pt x="0" y="5418455"/>
                  </a:cubicBezTo>
                  <a:lnTo>
                    <a:pt x="0" y="50800"/>
                  </a:lnTo>
                  <a:cubicBezTo>
                    <a:pt x="0" y="22733"/>
                    <a:pt x="22733" y="0"/>
                    <a:pt x="50800" y="0"/>
                  </a:cubicBezTo>
                  <a:moveTo>
                    <a:pt x="50800" y="101600"/>
                  </a:moveTo>
                  <a:lnTo>
                    <a:pt x="50800" y="50800"/>
                  </a:lnTo>
                  <a:lnTo>
                    <a:pt x="101600" y="50800"/>
                  </a:lnTo>
                  <a:lnTo>
                    <a:pt x="101600" y="5418455"/>
                  </a:lnTo>
                  <a:lnTo>
                    <a:pt x="50800" y="5418455"/>
                  </a:lnTo>
                  <a:lnTo>
                    <a:pt x="50800" y="5367655"/>
                  </a:lnTo>
                  <a:lnTo>
                    <a:pt x="7517765" y="5367655"/>
                  </a:lnTo>
                  <a:lnTo>
                    <a:pt x="7517765" y="5418455"/>
                  </a:lnTo>
                  <a:lnTo>
                    <a:pt x="7466965" y="5418455"/>
                  </a:lnTo>
                  <a:lnTo>
                    <a:pt x="7466965" y="50800"/>
                  </a:lnTo>
                  <a:lnTo>
                    <a:pt x="7517765" y="50800"/>
                  </a:lnTo>
                  <a:lnTo>
                    <a:pt x="7517765" y="101600"/>
                  </a:lnTo>
                  <a:lnTo>
                    <a:pt x="50800" y="101600"/>
                  </a:lnTo>
                  <a:close/>
                </a:path>
              </a:pathLst>
            </a:custGeom>
            <a:solidFill>
              <a:srgbClr val="063D6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742541" y="1534763"/>
            <a:ext cx="7057263" cy="4150804"/>
            <a:chOff x="0" y="0"/>
            <a:chExt cx="9409684" cy="553440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409684" cy="5534406"/>
            </a:xfrm>
            <a:custGeom>
              <a:avLst/>
              <a:gdLst/>
              <a:ahLst/>
              <a:cxnLst/>
              <a:rect r="r" b="b" t="t" l="l"/>
              <a:pathLst>
                <a:path h="5534406" w="9409684">
                  <a:moveTo>
                    <a:pt x="0" y="0"/>
                  </a:moveTo>
                  <a:lnTo>
                    <a:pt x="9409684" y="0"/>
                  </a:lnTo>
                  <a:lnTo>
                    <a:pt x="9409684" y="5534406"/>
                  </a:lnTo>
                  <a:lnTo>
                    <a:pt x="0" y="5534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-27218" r="0" b="-27218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9817465" y="5934104"/>
            <a:ext cx="6097905" cy="3915918"/>
            <a:chOff x="0" y="0"/>
            <a:chExt cx="8130540" cy="522122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30540" cy="5221224"/>
            </a:xfrm>
            <a:custGeom>
              <a:avLst/>
              <a:gdLst/>
              <a:ahLst/>
              <a:cxnLst/>
              <a:rect r="r" b="b" t="t" l="l"/>
              <a:pathLst>
                <a:path h="5221224" w="8130540">
                  <a:moveTo>
                    <a:pt x="0" y="0"/>
                  </a:moveTo>
                  <a:lnTo>
                    <a:pt x="8130540" y="0"/>
                  </a:lnTo>
                  <a:lnTo>
                    <a:pt x="8130540" y="5221224"/>
                  </a:lnTo>
                  <a:lnTo>
                    <a:pt x="0" y="52212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827" t="0" r="-1827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9644263" y="5795215"/>
            <a:ext cx="6346041" cy="4129692"/>
          </a:xfrm>
          <a:custGeom>
            <a:avLst/>
            <a:gdLst/>
            <a:ahLst/>
            <a:cxnLst/>
            <a:rect r="r" b="b" t="t" l="l"/>
            <a:pathLst>
              <a:path h="4129692" w="6346041">
                <a:moveTo>
                  <a:pt x="0" y="0"/>
                </a:moveTo>
                <a:lnTo>
                  <a:pt x="6346041" y="0"/>
                </a:lnTo>
                <a:lnTo>
                  <a:pt x="6346041" y="4129692"/>
                </a:lnTo>
                <a:lnTo>
                  <a:pt x="0" y="41296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-109" r="0" b="-109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5335391" y="4941461"/>
            <a:ext cx="3086100" cy="768167"/>
          </a:xfrm>
          <a:custGeom>
            <a:avLst/>
            <a:gdLst/>
            <a:ahLst/>
            <a:cxnLst/>
            <a:rect r="r" b="b" t="t" l="l"/>
            <a:pathLst>
              <a:path h="768167" w="3086100">
                <a:moveTo>
                  <a:pt x="0" y="0"/>
                </a:moveTo>
                <a:lnTo>
                  <a:pt x="3086100" y="0"/>
                </a:lnTo>
                <a:lnTo>
                  <a:pt x="3086100" y="768167"/>
                </a:lnTo>
                <a:lnTo>
                  <a:pt x="0" y="7681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-218" r="0" b="-218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5422535" y="5181791"/>
            <a:ext cx="2937718" cy="763276"/>
            <a:chOff x="0" y="0"/>
            <a:chExt cx="3916957" cy="101770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916957" cy="1017701"/>
            </a:xfrm>
            <a:custGeom>
              <a:avLst/>
              <a:gdLst/>
              <a:ahLst/>
              <a:cxnLst/>
              <a:rect r="r" b="b" t="t" l="l"/>
              <a:pathLst>
                <a:path h="1017701" w="3916957">
                  <a:moveTo>
                    <a:pt x="0" y="0"/>
                  </a:moveTo>
                  <a:lnTo>
                    <a:pt x="3916957" y="0"/>
                  </a:lnTo>
                  <a:lnTo>
                    <a:pt x="3916957" y="1017701"/>
                  </a:lnTo>
                  <a:lnTo>
                    <a:pt x="0" y="10177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14300"/>
              <a:ext cx="3916957" cy="113200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79"/>
                </a:lnSpc>
              </a:pPr>
              <a:r>
                <a:rPr lang="en-US" sz="3699" b="true">
                  <a:solidFill>
                    <a:srgbClr val="FFFC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Island Table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883447" y="9297648"/>
            <a:ext cx="3742934" cy="787365"/>
            <a:chOff x="0" y="0"/>
            <a:chExt cx="4990579" cy="10498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990579" cy="1049820"/>
            </a:xfrm>
            <a:custGeom>
              <a:avLst/>
              <a:gdLst/>
              <a:ahLst/>
              <a:cxnLst/>
              <a:rect r="r" b="b" t="t" l="l"/>
              <a:pathLst>
                <a:path h="1049820" w="4990579">
                  <a:moveTo>
                    <a:pt x="0" y="0"/>
                  </a:moveTo>
                  <a:lnTo>
                    <a:pt x="4990579" y="0"/>
                  </a:lnTo>
                  <a:lnTo>
                    <a:pt x="4990579" y="1049820"/>
                  </a:lnTo>
                  <a:lnTo>
                    <a:pt x="0" y="10498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114300"/>
              <a:ext cx="4990579" cy="11641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79"/>
                </a:lnSpc>
              </a:pPr>
              <a:r>
                <a:rPr lang="en-US" sz="3699" b="true">
                  <a:solidFill>
                    <a:srgbClr val="FFFC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Side Wall Table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5588146" y="-215779"/>
            <a:ext cx="7253745" cy="1709147"/>
            <a:chOff x="0" y="0"/>
            <a:chExt cx="9671660" cy="227886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671660" cy="2278863"/>
            </a:xfrm>
            <a:custGeom>
              <a:avLst/>
              <a:gdLst/>
              <a:ahLst/>
              <a:cxnLst/>
              <a:rect r="r" b="b" t="t" l="l"/>
              <a:pathLst>
                <a:path h="2278863" w="9671660">
                  <a:moveTo>
                    <a:pt x="0" y="0"/>
                  </a:moveTo>
                  <a:lnTo>
                    <a:pt x="9671660" y="0"/>
                  </a:lnTo>
                  <a:lnTo>
                    <a:pt x="9671660" y="2278863"/>
                  </a:lnTo>
                  <a:lnTo>
                    <a:pt x="0" y="22788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04800"/>
              <a:ext cx="9671660" cy="25836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1268"/>
                </a:lnSpc>
              </a:pPr>
              <a:r>
                <a:rPr lang="en-US" sz="8050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SCIENCE LAB</a:t>
              </a: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3713676" y="4961720"/>
            <a:ext cx="3086100" cy="768167"/>
          </a:xfrm>
          <a:custGeom>
            <a:avLst/>
            <a:gdLst/>
            <a:ahLst/>
            <a:cxnLst/>
            <a:rect r="r" b="b" t="t" l="l"/>
            <a:pathLst>
              <a:path h="768167" w="3086100">
                <a:moveTo>
                  <a:pt x="0" y="0"/>
                </a:moveTo>
                <a:lnTo>
                  <a:pt x="3086100" y="0"/>
                </a:lnTo>
                <a:lnTo>
                  <a:pt x="3086100" y="768167"/>
                </a:lnTo>
                <a:lnTo>
                  <a:pt x="0" y="7681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-218" r="0" b="-218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0">
            <a:off x="13997883" y="5181791"/>
            <a:ext cx="2294483" cy="763276"/>
            <a:chOff x="0" y="0"/>
            <a:chExt cx="3059311" cy="101770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059311" cy="1017701"/>
            </a:xfrm>
            <a:custGeom>
              <a:avLst/>
              <a:gdLst/>
              <a:ahLst/>
              <a:cxnLst/>
              <a:rect r="r" b="b" t="t" l="l"/>
              <a:pathLst>
                <a:path h="1017701" w="3059311">
                  <a:moveTo>
                    <a:pt x="0" y="0"/>
                  </a:moveTo>
                  <a:lnTo>
                    <a:pt x="3059311" y="0"/>
                  </a:lnTo>
                  <a:lnTo>
                    <a:pt x="3059311" y="1017701"/>
                  </a:lnTo>
                  <a:lnTo>
                    <a:pt x="0" y="10177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114300"/>
              <a:ext cx="3059311" cy="113200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79"/>
                </a:lnSpc>
              </a:pPr>
              <a:r>
                <a:rPr lang="en-US" sz="3699" b="true">
                  <a:solidFill>
                    <a:srgbClr val="FFFC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C- Frame</a:t>
              </a: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5396655" y="9063394"/>
            <a:ext cx="2989478" cy="871038"/>
          </a:xfrm>
          <a:custGeom>
            <a:avLst/>
            <a:gdLst/>
            <a:ahLst/>
            <a:cxnLst/>
            <a:rect r="r" b="b" t="t" l="l"/>
            <a:pathLst>
              <a:path h="871038" w="2989478">
                <a:moveTo>
                  <a:pt x="0" y="0"/>
                </a:moveTo>
                <a:lnTo>
                  <a:pt x="2989478" y="0"/>
                </a:lnTo>
                <a:lnTo>
                  <a:pt x="2989478" y="871038"/>
                </a:lnTo>
                <a:lnTo>
                  <a:pt x="0" y="87103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-278" r="0" b="-278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5668013" y="9359855"/>
            <a:ext cx="2529002" cy="787365"/>
            <a:chOff x="0" y="0"/>
            <a:chExt cx="3372003" cy="104982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372003" cy="1049820"/>
            </a:xfrm>
            <a:custGeom>
              <a:avLst/>
              <a:gdLst/>
              <a:ahLst/>
              <a:cxnLst/>
              <a:rect r="r" b="b" t="t" l="l"/>
              <a:pathLst>
                <a:path h="1049820" w="3372003">
                  <a:moveTo>
                    <a:pt x="0" y="0"/>
                  </a:moveTo>
                  <a:lnTo>
                    <a:pt x="3372003" y="0"/>
                  </a:lnTo>
                  <a:lnTo>
                    <a:pt x="3372003" y="1049820"/>
                  </a:lnTo>
                  <a:lnTo>
                    <a:pt x="0" y="10498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114300"/>
              <a:ext cx="3372003" cy="11641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79"/>
                </a:lnSpc>
              </a:pPr>
              <a:r>
                <a:rPr lang="en-US" sz="3699" b="true">
                  <a:solidFill>
                    <a:srgbClr val="FFFC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Side Table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714500"/>
            <a:ext cx="18288000" cy="13716000"/>
            <a:chOff x="0" y="0"/>
            <a:chExt cx="24384000" cy="18288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8288000"/>
            </a:xfrm>
            <a:custGeom>
              <a:avLst/>
              <a:gdLst/>
              <a:ahLst/>
              <a:cxnLst/>
              <a:rect r="r" b="b" t="t" l="l"/>
              <a:pathLst>
                <a:path h="18288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8288000"/>
                  </a:lnTo>
                  <a:lnTo>
                    <a:pt x="0" y="1828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3" y="-3"/>
            <a:ext cx="1771146" cy="10286997"/>
          </a:xfrm>
          <a:custGeom>
            <a:avLst/>
            <a:gdLst/>
            <a:ahLst/>
            <a:cxnLst/>
            <a:rect r="r" b="b" t="t" l="l"/>
            <a:pathLst>
              <a:path h="10286997" w="1771146">
                <a:moveTo>
                  <a:pt x="0" y="0"/>
                </a:moveTo>
                <a:lnTo>
                  <a:pt x="1771146" y="0"/>
                </a:lnTo>
                <a:lnTo>
                  <a:pt x="1771146" y="10286997"/>
                </a:lnTo>
                <a:lnTo>
                  <a:pt x="0" y="10286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" t="0" r="-14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28426" y="-130"/>
            <a:ext cx="2359911" cy="10287124"/>
          </a:xfrm>
          <a:custGeom>
            <a:avLst/>
            <a:gdLst/>
            <a:ahLst/>
            <a:cxnLst/>
            <a:rect r="r" b="b" t="t" l="l"/>
            <a:pathLst>
              <a:path h="10287124" w="2359911">
                <a:moveTo>
                  <a:pt x="0" y="0"/>
                </a:moveTo>
                <a:lnTo>
                  <a:pt x="2359911" y="0"/>
                </a:lnTo>
                <a:lnTo>
                  <a:pt x="2359911" y="10287124"/>
                </a:lnTo>
                <a:lnTo>
                  <a:pt x="0" y="102871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" t="0" r="-2" b="0"/>
            </a:stretch>
          </a:blipFill>
        </p:spPr>
      </p:sp>
      <p:pic>
        <p:nvPicPr>
          <p:cNvPr name="Picture 6" id="6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0" t="0" r="0" b="220"/>
          <a:stretch>
            <a:fillRect/>
          </a:stretch>
        </p:blipFill>
        <p:spPr>
          <a:xfrm flipH="false" flipV="false" rot="0">
            <a:off x="9955965" y="413425"/>
            <a:ext cx="5319938" cy="9460141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1885817" y="3710083"/>
            <a:ext cx="7487984" cy="3268780"/>
            <a:chOff x="0" y="0"/>
            <a:chExt cx="9983979" cy="43583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983979" cy="4358373"/>
            </a:xfrm>
            <a:custGeom>
              <a:avLst/>
              <a:gdLst/>
              <a:ahLst/>
              <a:cxnLst/>
              <a:rect r="r" b="b" t="t" l="l"/>
              <a:pathLst>
                <a:path h="4358373" w="9983979">
                  <a:moveTo>
                    <a:pt x="0" y="0"/>
                  </a:moveTo>
                  <a:lnTo>
                    <a:pt x="9983979" y="0"/>
                  </a:lnTo>
                  <a:lnTo>
                    <a:pt x="9983979" y="4358373"/>
                  </a:lnTo>
                  <a:lnTo>
                    <a:pt x="0" y="4358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9983979" cy="43678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178"/>
                </a:lnSpc>
              </a:pPr>
              <a:r>
                <a:rPr lang="en-US" sz="8048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NEW LAB </a:t>
              </a:r>
              <a:r>
                <a:rPr lang="en-US" sz="8048">
                  <a:solidFill>
                    <a:srgbClr val="D53833"/>
                  </a:solidFill>
                  <a:latin typeface="Chunk Five"/>
                  <a:ea typeface="Chunk Five"/>
                  <a:cs typeface="Chunk Five"/>
                  <a:sym typeface="Chunk Five"/>
                </a:rPr>
                <a:t>&amp; </a:t>
              </a:r>
              <a:r>
                <a:rPr lang="en-US" sz="8048">
                  <a:solidFill>
                    <a:srgbClr val="124469"/>
                  </a:solidFill>
                  <a:latin typeface="Chunk Five"/>
                  <a:ea typeface="Chunk Five"/>
                  <a:cs typeface="Chunk Five"/>
                  <a:sym typeface="Chunk Five"/>
                </a:rPr>
                <a:t>RENOVATION</a:t>
              </a:r>
            </a:p>
          </p:txBody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48690"/>
            <a:ext cx="18288000" cy="12182475"/>
            <a:chOff x="0" y="0"/>
            <a:chExt cx="24384000" cy="16243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6243300"/>
            </a:xfrm>
            <a:custGeom>
              <a:avLst/>
              <a:gdLst/>
              <a:ahLst/>
              <a:cxnLst/>
              <a:rect r="r" b="b" t="t" l="l"/>
              <a:pathLst>
                <a:path h="162433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6243300"/>
                  </a:lnTo>
                  <a:lnTo>
                    <a:pt x="0" y="162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4000"/>
              </a:blip>
              <a:stretch>
                <a:fillRect l="0" t="-71" r="0" b="-7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300604" y="1843983"/>
            <a:ext cx="3248025" cy="2362200"/>
            <a:chOff x="0" y="0"/>
            <a:chExt cx="4330700" cy="3149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30700" cy="3149600"/>
            </a:xfrm>
            <a:custGeom>
              <a:avLst/>
              <a:gdLst/>
              <a:ahLst/>
              <a:cxnLst/>
              <a:rect r="r" b="b" t="t" l="l"/>
              <a:pathLst>
                <a:path h="3149600" w="4330700">
                  <a:moveTo>
                    <a:pt x="0" y="0"/>
                  </a:moveTo>
                  <a:lnTo>
                    <a:pt x="4330700" y="0"/>
                  </a:lnTo>
                  <a:lnTo>
                    <a:pt x="4330700" y="3149600"/>
                  </a:lnTo>
                  <a:lnTo>
                    <a:pt x="0" y="314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111" t="0" r="-5111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281554" y="1824933"/>
            <a:ext cx="3286125" cy="2400300"/>
            <a:chOff x="0" y="0"/>
            <a:chExt cx="4381500" cy="3200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815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4381500">
                  <a:moveTo>
                    <a:pt x="25400" y="0"/>
                  </a:moveTo>
                  <a:lnTo>
                    <a:pt x="4356100" y="0"/>
                  </a:lnTo>
                  <a:cubicBezTo>
                    <a:pt x="4370070" y="0"/>
                    <a:pt x="4381500" y="11430"/>
                    <a:pt x="4381500" y="25400"/>
                  </a:cubicBezTo>
                  <a:lnTo>
                    <a:pt x="4381500" y="3175000"/>
                  </a:lnTo>
                  <a:cubicBezTo>
                    <a:pt x="4381500" y="3188970"/>
                    <a:pt x="4370070" y="3200400"/>
                    <a:pt x="4356100" y="3200400"/>
                  </a:cubicBezTo>
                  <a:lnTo>
                    <a:pt x="25400" y="3200400"/>
                  </a:lnTo>
                  <a:cubicBezTo>
                    <a:pt x="11430" y="3200400"/>
                    <a:pt x="0" y="3188970"/>
                    <a:pt x="0" y="3175000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3175000"/>
                  </a:lnTo>
                  <a:lnTo>
                    <a:pt x="25400" y="3175000"/>
                  </a:lnTo>
                  <a:lnTo>
                    <a:pt x="25400" y="3149600"/>
                  </a:lnTo>
                  <a:lnTo>
                    <a:pt x="4356100" y="3149600"/>
                  </a:lnTo>
                  <a:lnTo>
                    <a:pt x="4356100" y="3175000"/>
                  </a:lnTo>
                  <a:lnTo>
                    <a:pt x="4330700" y="3175000"/>
                  </a:lnTo>
                  <a:lnTo>
                    <a:pt x="4330700" y="25400"/>
                  </a:lnTo>
                  <a:lnTo>
                    <a:pt x="4356100" y="25400"/>
                  </a:lnTo>
                  <a:lnTo>
                    <a:pt x="4356100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04606" y="7620200"/>
            <a:ext cx="3815619" cy="2436971"/>
            <a:chOff x="0" y="0"/>
            <a:chExt cx="5087493" cy="324929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087493" cy="3249295"/>
            </a:xfrm>
            <a:custGeom>
              <a:avLst/>
              <a:gdLst/>
              <a:ahLst/>
              <a:cxnLst/>
              <a:rect r="r" b="b" t="t" l="l"/>
              <a:pathLst>
                <a:path h="3249295" w="5087493">
                  <a:moveTo>
                    <a:pt x="0" y="0"/>
                  </a:moveTo>
                  <a:lnTo>
                    <a:pt x="5087493" y="0"/>
                  </a:lnTo>
                  <a:lnTo>
                    <a:pt x="5087493" y="3249295"/>
                  </a:lnTo>
                  <a:lnTo>
                    <a:pt x="0" y="3249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099" t="0" r="-509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293176" y="7608770"/>
            <a:ext cx="3838423" cy="2457450"/>
          </a:xfrm>
          <a:custGeom>
            <a:avLst/>
            <a:gdLst/>
            <a:ahLst/>
            <a:cxnLst/>
            <a:rect r="r" b="b" t="t" l="l"/>
            <a:pathLst>
              <a:path h="2457450" w="3838423">
                <a:moveTo>
                  <a:pt x="0" y="0"/>
                </a:moveTo>
                <a:lnTo>
                  <a:pt x="3838423" y="0"/>
                </a:lnTo>
                <a:lnTo>
                  <a:pt x="3838423" y="2457450"/>
                </a:lnTo>
                <a:lnTo>
                  <a:pt x="0" y="24574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91" r="0" b="-191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721269" y="4758490"/>
            <a:ext cx="3463481" cy="2648331"/>
            <a:chOff x="0" y="0"/>
            <a:chExt cx="4617974" cy="35311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17974" cy="3531108"/>
            </a:xfrm>
            <a:custGeom>
              <a:avLst/>
              <a:gdLst/>
              <a:ahLst/>
              <a:cxnLst/>
              <a:rect r="r" b="b" t="t" l="l"/>
              <a:pathLst>
                <a:path h="3531108" w="4617974">
                  <a:moveTo>
                    <a:pt x="0" y="0"/>
                  </a:moveTo>
                  <a:lnTo>
                    <a:pt x="4617974" y="0"/>
                  </a:lnTo>
                  <a:lnTo>
                    <a:pt x="4617974" y="3531108"/>
                  </a:lnTo>
                  <a:lnTo>
                    <a:pt x="0" y="3531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76" r="0" b="-76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6709839" y="4747060"/>
            <a:ext cx="3486150" cy="2667000"/>
          </a:xfrm>
          <a:custGeom>
            <a:avLst/>
            <a:gdLst/>
            <a:ahLst/>
            <a:cxnLst/>
            <a:rect r="r" b="b" t="t" l="l"/>
            <a:pathLst>
              <a:path h="2667000" w="3486150">
                <a:moveTo>
                  <a:pt x="0" y="0"/>
                </a:moveTo>
                <a:lnTo>
                  <a:pt x="3486150" y="0"/>
                </a:lnTo>
                <a:lnTo>
                  <a:pt x="3486150" y="2667000"/>
                </a:lnTo>
                <a:lnTo>
                  <a:pt x="0" y="266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36" t="0" r="-136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826759" y="1762477"/>
            <a:ext cx="3617309" cy="2546033"/>
            <a:chOff x="0" y="0"/>
            <a:chExt cx="4823079" cy="339471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23079" cy="3394710"/>
            </a:xfrm>
            <a:custGeom>
              <a:avLst/>
              <a:gdLst/>
              <a:ahLst/>
              <a:cxnLst/>
              <a:rect r="r" b="b" t="t" l="l"/>
              <a:pathLst>
                <a:path h="3394710" w="4823079">
                  <a:moveTo>
                    <a:pt x="0" y="0"/>
                  </a:moveTo>
                  <a:lnTo>
                    <a:pt x="4823079" y="0"/>
                  </a:lnTo>
                  <a:lnTo>
                    <a:pt x="4823079" y="3394710"/>
                  </a:lnTo>
                  <a:lnTo>
                    <a:pt x="0" y="3394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6352" t="0" r="-6352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7815329" y="1751047"/>
            <a:ext cx="3638550" cy="2568778"/>
          </a:xfrm>
          <a:custGeom>
            <a:avLst/>
            <a:gdLst/>
            <a:ahLst/>
            <a:cxnLst/>
            <a:rect r="r" b="b" t="t" l="l"/>
            <a:pathLst>
              <a:path h="2568778" w="3638550">
                <a:moveTo>
                  <a:pt x="0" y="0"/>
                </a:moveTo>
                <a:lnTo>
                  <a:pt x="3638550" y="0"/>
                </a:lnTo>
                <a:lnTo>
                  <a:pt x="3638550" y="2568778"/>
                </a:lnTo>
                <a:lnTo>
                  <a:pt x="0" y="25687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243" r="0" b="-243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486167" y="6739385"/>
            <a:ext cx="3047333" cy="3536156"/>
            <a:chOff x="0" y="0"/>
            <a:chExt cx="4063111" cy="471487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063111" cy="4714875"/>
            </a:xfrm>
            <a:custGeom>
              <a:avLst/>
              <a:gdLst/>
              <a:ahLst/>
              <a:cxnLst/>
              <a:rect r="r" b="b" t="t" l="l"/>
              <a:pathLst>
                <a:path h="4714875" w="4063111">
                  <a:moveTo>
                    <a:pt x="0" y="0"/>
                  </a:moveTo>
                  <a:lnTo>
                    <a:pt x="4063111" y="0"/>
                  </a:lnTo>
                  <a:lnTo>
                    <a:pt x="4063111" y="4714875"/>
                  </a:lnTo>
                  <a:lnTo>
                    <a:pt x="0" y="4714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94" t="0" r="-194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474737" y="6727955"/>
            <a:ext cx="3067050" cy="3558931"/>
          </a:xfrm>
          <a:custGeom>
            <a:avLst/>
            <a:gdLst/>
            <a:ahLst/>
            <a:cxnLst/>
            <a:rect r="r" b="b" t="t" l="l"/>
            <a:pathLst>
              <a:path h="3558931" w="3067050">
                <a:moveTo>
                  <a:pt x="0" y="0"/>
                </a:moveTo>
                <a:lnTo>
                  <a:pt x="3067050" y="0"/>
                </a:lnTo>
                <a:lnTo>
                  <a:pt x="3067050" y="3558931"/>
                </a:lnTo>
                <a:lnTo>
                  <a:pt x="0" y="35589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-48" r="0" b="-4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3452500" y="1825076"/>
            <a:ext cx="4124325" cy="2033301"/>
            <a:chOff x="0" y="0"/>
            <a:chExt cx="5499100" cy="271106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499100" cy="2711069"/>
            </a:xfrm>
            <a:custGeom>
              <a:avLst/>
              <a:gdLst/>
              <a:ahLst/>
              <a:cxnLst/>
              <a:rect r="r" b="b" t="t" l="l"/>
              <a:pathLst>
                <a:path h="2711069" w="5499100">
                  <a:moveTo>
                    <a:pt x="0" y="0"/>
                  </a:moveTo>
                  <a:lnTo>
                    <a:pt x="5499100" y="0"/>
                  </a:lnTo>
                  <a:lnTo>
                    <a:pt x="5499100" y="2711069"/>
                  </a:lnTo>
                  <a:lnTo>
                    <a:pt x="0" y="27110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09550"/>
              <a:ext cx="5499100" cy="29206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200"/>
                </a:lnSpc>
              </a:pPr>
              <a:r>
                <a:rPr lang="en-US" sz="5149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WHAT ELSE WE DO?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79599" y="282330"/>
            <a:ext cx="11447840" cy="861613"/>
            <a:chOff x="0" y="0"/>
            <a:chExt cx="15263787" cy="114881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5263786" cy="1148817"/>
            </a:xfrm>
            <a:custGeom>
              <a:avLst/>
              <a:gdLst/>
              <a:ahLst/>
              <a:cxnLst/>
              <a:rect r="r" b="b" t="t" l="l"/>
              <a:pathLst>
                <a:path h="1148817" w="15263786">
                  <a:moveTo>
                    <a:pt x="0" y="0"/>
                  </a:moveTo>
                  <a:lnTo>
                    <a:pt x="15263786" y="0"/>
                  </a:lnTo>
                  <a:lnTo>
                    <a:pt x="15263786" y="1148817"/>
                  </a:lnTo>
                  <a:lnTo>
                    <a:pt x="0" y="114881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61925"/>
              <a:ext cx="15263787" cy="13107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541"/>
                </a:lnSpc>
              </a:pPr>
              <a:r>
                <a:rPr lang="en-US" sz="3959">
                  <a:solidFill>
                    <a:srgbClr val="124469"/>
                  </a:solidFill>
                  <a:latin typeface="Chunk Five"/>
                  <a:ea typeface="Chunk Five"/>
                  <a:cs typeface="Chunk Five"/>
                  <a:sym typeface="Chunk Five"/>
                </a:rPr>
                <a:t>LABORATORY ACCESSORIES WE PROVIDE: 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667" y="2170493"/>
            <a:ext cx="6716602" cy="4287902"/>
            <a:chOff x="0" y="0"/>
            <a:chExt cx="8955469" cy="571720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955470" cy="5717203"/>
            </a:xfrm>
            <a:custGeom>
              <a:avLst/>
              <a:gdLst/>
              <a:ahLst/>
              <a:cxnLst/>
              <a:rect r="r" b="b" t="t" l="l"/>
              <a:pathLst>
                <a:path h="5717203" w="8955470">
                  <a:moveTo>
                    <a:pt x="0" y="0"/>
                  </a:moveTo>
                  <a:lnTo>
                    <a:pt x="8955470" y="0"/>
                  </a:lnTo>
                  <a:lnTo>
                    <a:pt x="8955470" y="5717203"/>
                  </a:lnTo>
                  <a:lnTo>
                    <a:pt x="0" y="57172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14300"/>
              <a:ext cx="8955469" cy="58315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Pp Sink</a:t>
              </a:r>
            </a:p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Water Tap</a:t>
              </a:r>
            </a:p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Gas Valves</a:t>
              </a:r>
            </a:p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Pp Peg Board</a:t>
              </a:r>
            </a:p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Safety Items: Eye Wash Shower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2127440" y="4214432"/>
            <a:ext cx="5990930" cy="2193569"/>
            <a:chOff x="0" y="0"/>
            <a:chExt cx="7987907" cy="292475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987907" cy="2924759"/>
            </a:xfrm>
            <a:custGeom>
              <a:avLst/>
              <a:gdLst/>
              <a:ahLst/>
              <a:cxnLst/>
              <a:rect r="r" b="b" t="t" l="l"/>
              <a:pathLst>
                <a:path h="2924759" w="7987907">
                  <a:moveTo>
                    <a:pt x="0" y="0"/>
                  </a:moveTo>
                  <a:lnTo>
                    <a:pt x="7987907" y="0"/>
                  </a:lnTo>
                  <a:lnTo>
                    <a:pt x="7987907" y="2924759"/>
                  </a:lnTo>
                  <a:lnTo>
                    <a:pt x="0" y="29247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114300"/>
              <a:ext cx="7987907" cy="303905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Robotic Lab</a:t>
              </a:r>
            </a:p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Math Lab</a:t>
              </a:r>
            </a:p>
            <a:p>
              <a:pPr algn="l" marL="1083468" indent="-270867" lvl="3">
                <a:lnSpc>
                  <a:spcPts val="5555"/>
                </a:lnSpc>
                <a:buFont typeface="Arial"/>
                <a:buChar char="￭"/>
              </a:pPr>
              <a:r>
                <a:rPr lang="en-US" b="true" sz="396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Environmental Lab</a:t>
              </a: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1119582" y="1143943"/>
            <a:ext cx="1393143" cy="6762991"/>
          </a:xfrm>
          <a:custGeom>
            <a:avLst/>
            <a:gdLst/>
            <a:ahLst/>
            <a:cxnLst/>
            <a:rect r="r" b="b" t="t" l="l"/>
            <a:pathLst>
              <a:path h="6762991" w="1393143">
                <a:moveTo>
                  <a:pt x="0" y="0"/>
                </a:moveTo>
                <a:lnTo>
                  <a:pt x="1393143" y="0"/>
                </a:lnTo>
                <a:lnTo>
                  <a:pt x="1393143" y="6762991"/>
                </a:lnTo>
                <a:lnTo>
                  <a:pt x="0" y="67629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83" t="0" r="-183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48690"/>
            <a:ext cx="18288000" cy="12182475"/>
            <a:chOff x="0" y="0"/>
            <a:chExt cx="24384000" cy="16243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6243300"/>
            </a:xfrm>
            <a:custGeom>
              <a:avLst/>
              <a:gdLst/>
              <a:ahLst/>
              <a:cxnLst/>
              <a:rect r="r" b="b" t="t" l="l"/>
              <a:pathLst>
                <a:path h="162433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6243300"/>
                  </a:lnTo>
                  <a:lnTo>
                    <a:pt x="0" y="162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4000"/>
              </a:blip>
              <a:stretch>
                <a:fillRect l="0" t="-71" r="0" b="-7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441059" y="1778632"/>
            <a:ext cx="2798064" cy="601980"/>
            <a:chOff x="0" y="0"/>
            <a:chExt cx="3730752" cy="8026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730752" cy="802640"/>
            </a:xfrm>
            <a:custGeom>
              <a:avLst/>
              <a:gdLst/>
              <a:ahLst/>
              <a:cxnLst/>
              <a:rect r="r" b="b" t="t" l="l"/>
              <a:pathLst>
                <a:path h="802640" w="3730752">
                  <a:moveTo>
                    <a:pt x="0" y="0"/>
                  </a:moveTo>
                  <a:lnTo>
                    <a:pt x="3730752" y="0"/>
                  </a:lnTo>
                  <a:lnTo>
                    <a:pt x="3730752" y="802640"/>
                  </a:lnTo>
                  <a:lnTo>
                    <a:pt x="0" y="802640"/>
                  </a:lnTo>
                  <a:close/>
                </a:path>
              </a:pathLst>
            </a:custGeom>
            <a:solidFill>
              <a:srgbClr val="D53833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988509" y="1756248"/>
            <a:ext cx="3091910" cy="601980"/>
            <a:chOff x="0" y="0"/>
            <a:chExt cx="4122547" cy="8026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22547" cy="802640"/>
            </a:xfrm>
            <a:custGeom>
              <a:avLst/>
              <a:gdLst/>
              <a:ahLst/>
              <a:cxnLst/>
              <a:rect r="r" b="b" t="t" l="l"/>
              <a:pathLst>
                <a:path h="802640" w="4122547">
                  <a:moveTo>
                    <a:pt x="0" y="0"/>
                  </a:moveTo>
                  <a:lnTo>
                    <a:pt x="4122547" y="0"/>
                  </a:lnTo>
                  <a:lnTo>
                    <a:pt x="4122547" y="802640"/>
                  </a:lnTo>
                  <a:lnTo>
                    <a:pt x="0" y="802640"/>
                  </a:lnTo>
                  <a:close/>
                </a:path>
              </a:pathLst>
            </a:custGeom>
            <a:solidFill>
              <a:srgbClr val="D53833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361728" y="8020136"/>
            <a:ext cx="3435762" cy="2266855"/>
            <a:chOff x="0" y="0"/>
            <a:chExt cx="4581017" cy="3022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581017" cy="3022473"/>
            </a:xfrm>
            <a:custGeom>
              <a:avLst/>
              <a:gdLst/>
              <a:ahLst/>
              <a:cxnLst/>
              <a:rect r="r" b="b" t="t" l="l"/>
              <a:pathLst>
                <a:path h="3022473" w="4581017">
                  <a:moveTo>
                    <a:pt x="0" y="0"/>
                  </a:moveTo>
                  <a:lnTo>
                    <a:pt x="4581017" y="0"/>
                  </a:lnTo>
                  <a:lnTo>
                    <a:pt x="4581017" y="3022473"/>
                  </a:lnTo>
                  <a:lnTo>
                    <a:pt x="0" y="3022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9095" r="0" b="-19095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653760" y="7356110"/>
            <a:ext cx="3105150" cy="2686050"/>
            <a:chOff x="0" y="0"/>
            <a:chExt cx="4140200" cy="3581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140200" cy="3581400"/>
            </a:xfrm>
            <a:custGeom>
              <a:avLst/>
              <a:gdLst/>
              <a:ahLst/>
              <a:cxnLst/>
              <a:rect r="r" b="b" t="t" l="l"/>
              <a:pathLst>
                <a:path h="3581400" w="4140200">
                  <a:moveTo>
                    <a:pt x="0" y="0"/>
                  </a:moveTo>
                  <a:lnTo>
                    <a:pt x="4140200" y="0"/>
                  </a:lnTo>
                  <a:lnTo>
                    <a:pt x="4140200" y="3581400"/>
                  </a:lnTo>
                  <a:lnTo>
                    <a:pt x="0" y="3581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" t="0" r="-89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782870" y="4765091"/>
            <a:ext cx="9363075" cy="5521929"/>
            <a:chOff x="0" y="0"/>
            <a:chExt cx="12484100" cy="736257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484100" cy="7362571"/>
            </a:xfrm>
            <a:custGeom>
              <a:avLst/>
              <a:gdLst/>
              <a:ahLst/>
              <a:cxnLst/>
              <a:rect r="r" b="b" t="t" l="l"/>
              <a:pathLst>
                <a:path h="7362571" w="12484100">
                  <a:moveTo>
                    <a:pt x="0" y="0"/>
                  </a:moveTo>
                  <a:lnTo>
                    <a:pt x="12484100" y="0"/>
                  </a:lnTo>
                  <a:lnTo>
                    <a:pt x="12484100" y="7362571"/>
                  </a:lnTo>
                  <a:lnTo>
                    <a:pt x="0" y="7362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8949" r="0" b="-8949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519467" y="4290622"/>
            <a:ext cx="3067050" cy="3067050"/>
            <a:chOff x="0" y="0"/>
            <a:chExt cx="4089400" cy="4089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89400" cy="4089400"/>
            </a:xfrm>
            <a:custGeom>
              <a:avLst/>
              <a:gdLst/>
              <a:ahLst/>
              <a:cxnLst/>
              <a:rect r="r" b="b" t="t" l="l"/>
              <a:pathLst>
                <a:path h="4089400" w="4089400">
                  <a:moveTo>
                    <a:pt x="0" y="0"/>
                  </a:moveTo>
                  <a:lnTo>
                    <a:pt x="4089400" y="0"/>
                  </a:lnTo>
                  <a:lnTo>
                    <a:pt x="4089400" y="4089400"/>
                  </a:lnTo>
                  <a:lnTo>
                    <a:pt x="0" y="4089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940886" y="2819543"/>
            <a:ext cx="2857500" cy="2438400"/>
            <a:chOff x="0" y="0"/>
            <a:chExt cx="3810000" cy="3251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810000" cy="3251200"/>
            </a:xfrm>
            <a:custGeom>
              <a:avLst/>
              <a:gdLst/>
              <a:ahLst/>
              <a:cxnLst/>
              <a:rect r="r" b="b" t="t" l="l"/>
              <a:pathLst>
                <a:path h="3251200" w="3810000">
                  <a:moveTo>
                    <a:pt x="0" y="0"/>
                  </a:moveTo>
                  <a:lnTo>
                    <a:pt x="3810000" y="0"/>
                  </a:lnTo>
                  <a:lnTo>
                    <a:pt x="3810000" y="3251200"/>
                  </a:lnTo>
                  <a:lnTo>
                    <a:pt x="0" y="325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7912" r="0" b="-7912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5688" y="2819543"/>
            <a:ext cx="2617851" cy="1133475"/>
            <a:chOff x="0" y="0"/>
            <a:chExt cx="3490468" cy="1511300"/>
          </a:xfrm>
        </p:grpSpPr>
        <p:sp>
          <p:nvSpPr>
            <p:cNvPr name="Freeform 19" id="19"/>
            <p:cNvSpPr/>
            <p:nvPr/>
          </p:nvSpPr>
          <p:spPr>
            <a:xfrm flipH="true" flipV="false" rot="0">
              <a:off x="0" y="0"/>
              <a:ext cx="3490468" cy="1511300"/>
            </a:xfrm>
            <a:custGeom>
              <a:avLst/>
              <a:gdLst/>
              <a:ahLst/>
              <a:cxnLst/>
              <a:rect r="r" b="b" t="t" l="l"/>
              <a:pathLst>
                <a:path h="1511300" w="3490468">
                  <a:moveTo>
                    <a:pt x="3490468" y="0"/>
                  </a:moveTo>
                  <a:lnTo>
                    <a:pt x="0" y="0"/>
                  </a:lnTo>
                  <a:lnTo>
                    <a:pt x="0" y="1511300"/>
                  </a:lnTo>
                  <a:lnTo>
                    <a:pt x="3490468" y="1511300"/>
                  </a:lnTo>
                  <a:lnTo>
                    <a:pt x="3490468" y="0"/>
                  </a:lnTo>
                  <a:close/>
                </a:path>
              </a:pathLst>
            </a:custGeom>
            <a:blipFill>
              <a:blip r:embed="rId8"/>
              <a:stretch>
                <a:fillRect l="0" t="-608" r="0" b="-608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5789228" y="2280961"/>
            <a:ext cx="3543300" cy="3524250"/>
            <a:chOff x="0" y="0"/>
            <a:chExt cx="4724400" cy="4699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724400" cy="4699000"/>
            </a:xfrm>
            <a:custGeom>
              <a:avLst/>
              <a:gdLst/>
              <a:ahLst/>
              <a:cxnLst/>
              <a:rect r="r" b="b" t="t" l="l"/>
              <a:pathLst>
                <a:path h="4699000" w="4724400">
                  <a:moveTo>
                    <a:pt x="0" y="0"/>
                  </a:moveTo>
                  <a:lnTo>
                    <a:pt x="4724400" y="0"/>
                  </a:lnTo>
                  <a:lnTo>
                    <a:pt x="4724400" y="4699000"/>
                  </a:lnTo>
                  <a:lnTo>
                    <a:pt x="0" y="469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64" t="0" r="-64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529047" y="6806317"/>
            <a:ext cx="4667250" cy="3480720"/>
            <a:chOff x="0" y="0"/>
            <a:chExt cx="6223000" cy="464096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223000" cy="4640961"/>
            </a:xfrm>
            <a:custGeom>
              <a:avLst/>
              <a:gdLst/>
              <a:ahLst/>
              <a:cxnLst/>
              <a:rect r="r" b="b" t="t" l="l"/>
              <a:pathLst>
                <a:path h="4640961" w="6223000">
                  <a:moveTo>
                    <a:pt x="0" y="0"/>
                  </a:moveTo>
                  <a:lnTo>
                    <a:pt x="6223000" y="0"/>
                  </a:lnTo>
                  <a:lnTo>
                    <a:pt x="6223000" y="4640961"/>
                  </a:lnTo>
                  <a:lnTo>
                    <a:pt x="0" y="4640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18731" r="0" b="-18731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684990" y="3605641"/>
            <a:ext cx="3914775" cy="2733675"/>
            <a:chOff x="0" y="0"/>
            <a:chExt cx="5219700" cy="36449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219700" cy="3644900"/>
            </a:xfrm>
            <a:custGeom>
              <a:avLst/>
              <a:gdLst/>
              <a:ahLst/>
              <a:cxnLst/>
              <a:rect r="r" b="b" t="t" l="l"/>
              <a:pathLst>
                <a:path h="36449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3644900"/>
                  </a:lnTo>
                  <a:lnTo>
                    <a:pt x="0" y="3644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54" r="0" b="-5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4498317" y="5143500"/>
            <a:ext cx="3743325" cy="2638425"/>
            <a:chOff x="0" y="0"/>
            <a:chExt cx="4991100" cy="35179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991100" cy="3517900"/>
            </a:xfrm>
            <a:custGeom>
              <a:avLst/>
              <a:gdLst/>
              <a:ahLst/>
              <a:cxnLst/>
              <a:rect r="r" b="b" t="t" l="l"/>
              <a:pathLst>
                <a:path h="3517900" w="4991100">
                  <a:moveTo>
                    <a:pt x="0" y="0"/>
                  </a:moveTo>
                  <a:lnTo>
                    <a:pt x="4991100" y="0"/>
                  </a:lnTo>
                  <a:lnTo>
                    <a:pt x="4991100" y="3517900"/>
                  </a:lnTo>
                  <a:lnTo>
                    <a:pt x="0" y="3517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-168" r="0" b="-168"/>
              </a:stretch>
            </a:blip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8875411" y="2032102"/>
            <a:ext cx="1741176" cy="8254873"/>
          </a:xfrm>
          <a:custGeom>
            <a:avLst/>
            <a:gdLst/>
            <a:ahLst/>
            <a:cxnLst/>
            <a:rect r="r" b="b" t="t" l="l"/>
            <a:pathLst>
              <a:path h="8254873" w="1741176">
                <a:moveTo>
                  <a:pt x="0" y="0"/>
                </a:moveTo>
                <a:lnTo>
                  <a:pt x="1741176" y="0"/>
                </a:lnTo>
                <a:lnTo>
                  <a:pt x="1741176" y="8254873"/>
                </a:lnTo>
                <a:lnTo>
                  <a:pt x="0" y="825487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4" t="0" r="-34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3521612" y="1816732"/>
            <a:ext cx="2690031" cy="787365"/>
            <a:chOff x="0" y="0"/>
            <a:chExt cx="3586708" cy="10498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586708" cy="1049820"/>
            </a:xfrm>
            <a:custGeom>
              <a:avLst/>
              <a:gdLst/>
              <a:ahLst/>
              <a:cxnLst/>
              <a:rect r="r" b="b" t="t" l="l"/>
              <a:pathLst>
                <a:path h="1049820" w="3586708">
                  <a:moveTo>
                    <a:pt x="0" y="0"/>
                  </a:moveTo>
                  <a:lnTo>
                    <a:pt x="3586708" y="0"/>
                  </a:lnTo>
                  <a:lnTo>
                    <a:pt x="3586708" y="1049820"/>
                  </a:lnTo>
                  <a:lnTo>
                    <a:pt x="0" y="10498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114300"/>
              <a:ext cx="3586708" cy="11641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79"/>
                </a:lnSpc>
              </a:pPr>
              <a:r>
                <a:rPr lang="en-US" sz="3699" b="true">
                  <a:solidFill>
                    <a:srgbClr val="FFFC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Classroom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3199545" y="1803578"/>
            <a:ext cx="2647369" cy="787365"/>
            <a:chOff x="0" y="0"/>
            <a:chExt cx="3529825" cy="10498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529825" cy="1049820"/>
            </a:xfrm>
            <a:custGeom>
              <a:avLst/>
              <a:gdLst/>
              <a:ahLst/>
              <a:cxnLst/>
              <a:rect r="r" b="b" t="t" l="l"/>
              <a:pathLst>
                <a:path h="1049820" w="3529825">
                  <a:moveTo>
                    <a:pt x="0" y="0"/>
                  </a:moveTo>
                  <a:lnTo>
                    <a:pt x="3529825" y="0"/>
                  </a:lnTo>
                  <a:lnTo>
                    <a:pt x="3529825" y="1049820"/>
                  </a:lnTo>
                  <a:lnTo>
                    <a:pt x="0" y="10498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14300"/>
              <a:ext cx="3529825" cy="11641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179"/>
                </a:lnSpc>
              </a:pPr>
              <a:r>
                <a:rPr lang="en-US" sz="3699" b="true">
                  <a:solidFill>
                    <a:srgbClr val="FFFC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Childwood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652474" y="62522"/>
            <a:ext cx="13242636" cy="1469546"/>
            <a:chOff x="0" y="0"/>
            <a:chExt cx="17656848" cy="195939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7656848" cy="1959395"/>
            </a:xfrm>
            <a:custGeom>
              <a:avLst/>
              <a:gdLst/>
              <a:ahLst/>
              <a:cxnLst/>
              <a:rect r="r" b="b" t="t" l="l"/>
              <a:pathLst>
                <a:path h="1959395" w="17656848">
                  <a:moveTo>
                    <a:pt x="0" y="0"/>
                  </a:moveTo>
                  <a:lnTo>
                    <a:pt x="17656848" y="0"/>
                  </a:lnTo>
                  <a:lnTo>
                    <a:pt x="17656848" y="1959395"/>
                  </a:lnTo>
                  <a:lnTo>
                    <a:pt x="0" y="19593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66700"/>
              <a:ext cx="17656848" cy="222609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612"/>
                </a:lnSpc>
              </a:pPr>
              <a:r>
                <a:rPr lang="en-US" sz="6866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INSTITUTIONAL FURNITURE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562708"/>
            <a:ext cx="18288000" cy="11410950"/>
            <a:chOff x="0" y="0"/>
            <a:chExt cx="24384000" cy="15214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5214600"/>
            </a:xfrm>
            <a:custGeom>
              <a:avLst/>
              <a:gdLst/>
              <a:ahLst/>
              <a:cxnLst/>
              <a:rect r="r" b="b" t="t" l="l"/>
              <a:pathLst>
                <a:path h="15214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5214600"/>
                  </a:lnTo>
                  <a:lnTo>
                    <a:pt x="0" y="1521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</a:blip>
              <a:stretch>
                <a:fillRect l="0" t="-6" r="0" b="-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62876" y="2448008"/>
            <a:ext cx="6820668" cy="5391026"/>
          </a:xfrm>
          <a:custGeom>
            <a:avLst/>
            <a:gdLst/>
            <a:ahLst/>
            <a:cxnLst/>
            <a:rect r="r" b="b" t="t" l="l"/>
            <a:pathLst>
              <a:path h="5391026" w="6820668">
                <a:moveTo>
                  <a:pt x="0" y="0"/>
                </a:moveTo>
                <a:lnTo>
                  <a:pt x="6820668" y="0"/>
                </a:lnTo>
                <a:lnTo>
                  <a:pt x="6820668" y="5391026"/>
                </a:lnTo>
                <a:lnTo>
                  <a:pt x="0" y="53910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3" t="0" r="-63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730151" y="520341"/>
            <a:ext cx="3085623" cy="777525"/>
            <a:chOff x="0" y="0"/>
            <a:chExt cx="4114165" cy="10367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114165" cy="1036701"/>
            </a:xfrm>
            <a:custGeom>
              <a:avLst/>
              <a:gdLst/>
              <a:ahLst/>
              <a:cxnLst/>
              <a:rect r="r" b="b" t="t" l="l"/>
              <a:pathLst>
                <a:path h="1036701" w="4114165">
                  <a:moveTo>
                    <a:pt x="0" y="0"/>
                  </a:moveTo>
                  <a:lnTo>
                    <a:pt x="4114165" y="0"/>
                  </a:lnTo>
                  <a:lnTo>
                    <a:pt x="4114165" y="1036701"/>
                  </a:lnTo>
                  <a:lnTo>
                    <a:pt x="0" y="1036701"/>
                  </a:lnTo>
                  <a:close/>
                </a:path>
              </a:pathLst>
            </a:custGeom>
            <a:solidFill>
              <a:srgbClr val="FFFCF5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8058385" y="418967"/>
            <a:ext cx="1946275" cy="9448156"/>
          </a:xfrm>
          <a:custGeom>
            <a:avLst/>
            <a:gdLst/>
            <a:ahLst/>
            <a:cxnLst/>
            <a:rect r="r" b="b" t="t" l="l"/>
            <a:pathLst>
              <a:path h="9448156" w="1946275">
                <a:moveTo>
                  <a:pt x="0" y="0"/>
                </a:moveTo>
                <a:lnTo>
                  <a:pt x="1946275" y="0"/>
                </a:lnTo>
                <a:lnTo>
                  <a:pt x="1946275" y="9448156"/>
                </a:lnTo>
                <a:lnTo>
                  <a:pt x="0" y="9448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9" t="0" r="-159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58815" y="2448008"/>
            <a:ext cx="7703430" cy="6131302"/>
          </a:xfrm>
          <a:custGeom>
            <a:avLst/>
            <a:gdLst/>
            <a:ahLst/>
            <a:cxnLst/>
            <a:rect r="r" b="b" t="t" l="l"/>
            <a:pathLst>
              <a:path h="6131302" w="7703430">
                <a:moveTo>
                  <a:pt x="0" y="0"/>
                </a:moveTo>
                <a:lnTo>
                  <a:pt x="7703430" y="0"/>
                </a:lnTo>
                <a:lnTo>
                  <a:pt x="7703430" y="6131302"/>
                </a:lnTo>
                <a:lnTo>
                  <a:pt x="0" y="61313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7" r="0" b="-7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2514678" y="520341"/>
            <a:ext cx="3085623" cy="777525"/>
            <a:chOff x="0" y="0"/>
            <a:chExt cx="4114165" cy="10367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114165" cy="1036701"/>
            </a:xfrm>
            <a:custGeom>
              <a:avLst/>
              <a:gdLst/>
              <a:ahLst/>
              <a:cxnLst/>
              <a:rect r="r" b="b" t="t" l="l"/>
              <a:pathLst>
                <a:path h="1036701" w="4114165">
                  <a:moveTo>
                    <a:pt x="0" y="0"/>
                  </a:moveTo>
                  <a:lnTo>
                    <a:pt x="4114165" y="0"/>
                  </a:lnTo>
                  <a:lnTo>
                    <a:pt x="4114165" y="1036701"/>
                  </a:lnTo>
                  <a:lnTo>
                    <a:pt x="0" y="1036701"/>
                  </a:lnTo>
                  <a:close/>
                </a:path>
              </a:pathLst>
            </a:custGeom>
            <a:solidFill>
              <a:srgbClr val="FFFCF5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248549" y="548916"/>
            <a:ext cx="2090223" cy="1208637"/>
            <a:chOff x="0" y="0"/>
            <a:chExt cx="2786964" cy="161151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6964" cy="1611516"/>
            </a:xfrm>
            <a:custGeom>
              <a:avLst/>
              <a:gdLst/>
              <a:ahLst/>
              <a:cxnLst/>
              <a:rect r="r" b="b" t="t" l="l"/>
              <a:pathLst>
                <a:path h="1611516" w="2786964">
                  <a:moveTo>
                    <a:pt x="0" y="0"/>
                  </a:moveTo>
                  <a:lnTo>
                    <a:pt x="2786964" y="0"/>
                  </a:lnTo>
                  <a:lnTo>
                    <a:pt x="2786964" y="1611516"/>
                  </a:lnTo>
                  <a:lnTo>
                    <a:pt x="0" y="16115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19075"/>
              <a:ext cx="2786964" cy="183059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910"/>
                </a:lnSpc>
              </a:pPr>
              <a:r>
                <a:rPr lang="en-US" sz="5650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ASKs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948380" y="520341"/>
            <a:ext cx="2262940" cy="1208637"/>
            <a:chOff x="0" y="0"/>
            <a:chExt cx="3017253" cy="16115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017253" cy="1611516"/>
            </a:xfrm>
            <a:custGeom>
              <a:avLst/>
              <a:gdLst/>
              <a:ahLst/>
              <a:cxnLst/>
              <a:rect r="r" b="b" t="t" l="l"/>
              <a:pathLst>
                <a:path h="1611516" w="3017253">
                  <a:moveTo>
                    <a:pt x="0" y="0"/>
                  </a:moveTo>
                  <a:lnTo>
                    <a:pt x="3017253" y="0"/>
                  </a:lnTo>
                  <a:lnTo>
                    <a:pt x="3017253" y="1611516"/>
                  </a:lnTo>
                  <a:lnTo>
                    <a:pt x="0" y="16115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19075"/>
              <a:ext cx="3017253" cy="183059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910"/>
                </a:lnSpc>
              </a:pPr>
              <a:r>
                <a:rPr lang="en-US" sz="5650">
                  <a:solidFill>
                    <a:srgbClr val="063D6A"/>
                  </a:solidFill>
                  <a:latin typeface="Chunk Five"/>
                  <a:ea typeface="Chunk Five"/>
                  <a:cs typeface="Chunk Five"/>
                  <a:sym typeface="Chunk Five"/>
                </a:rPr>
                <a:t>GIVEs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812988" y="2632434"/>
            <a:ext cx="5660050" cy="4820488"/>
            <a:chOff x="0" y="0"/>
            <a:chExt cx="7546733" cy="642731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546733" cy="6427317"/>
            </a:xfrm>
            <a:custGeom>
              <a:avLst/>
              <a:gdLst/>
              <a:ahLst/>
              <a:cxnLst/>
              <a:rect r="r" b="b" t="t" l="l"/>
              <a:pathLst>
                <a:path h="6427317" w="7546733">
                  <a:moveTo>
                    <a:pt x="0" y="0"/>
                  </a:moveTo>
                  <a:lnTo>
                    <a:pt x="7546733" y="0"/>
                  </a:lnTo>
                  <a:lnTo>
                    <a:pt x="7546733" y="6427317"/>
                  </a:lnTo>
                  <a:lnTo>
                    <a:pt x="0" y="642731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23825"/>
              <a:ext cx="7546733" cy="65511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151"/>
                </a:lnSpc>
              </a:pPr>
              <a:r>
                <a:rPr lang="en-US" sz="440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CSR Funded Project Panchgani School Vibgyor School Walnut School New Pharmacy &amp; Nursing College 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1391776" y="2547380"/>
            <a:ext cx="6681854" cy="5601538"/>
            <a:chOff x="0" y="0"/>
            <a:chExt cx="8909139" cy="746871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909138" cy="7468717"/>
            </a:xfrm>
            <a:custGeom>
              <a:avLst/>
              <a:gdLst/>
              <a:ahLst/>
              <a:cxnLst/>
              <a:rect r="r" b="b" t="t" l="l"/>
              <a:pathLst>
                <a:path h="7468717" w="8909138">
                  <a:moveTo>
                    <a:pt x="0" y="0"/>
                  </a:moveTo>
                  <a:lnTo>
                    <a:pt x="8909138" y="0"/>
                  </a:lnTo>
                  <a:lnTo>
                    <a:pt x="8909138" y="7468717"/>
                  </a:lnTo>
                  <a:lnTo>
                    <a:pt x="0" y="746871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23825"/>
              <a:ext cx="8909139" cy="75925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151"/>
                </a:lnSpc>
              </a:pPr>
              <a:r>
                <a:rPr lang="en-US" sz="440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Mahindra School SNBP School DY Patil School Paint Companies Institute at Nagpur Soft Skill Training - Education Consultants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19188"/>
            <a:ext cx="18288000" cy="12525375"/>
            <a:chOff x="0" y="0"/>
            <a:chExt cx="24384000" cy="167005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6700500"/>
            </a:xfrm>
            <a:custGeom>
              <a:avLst/>
              <a:gdLst/>
              <a:ahLst/>
              <a:cxnLst/>
              <a:rect r="r" b="b" t="t" l="l"/>
              <a:pathLst>
                <a:path h="167005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6700500"/>
                  </a:lnTo>
                  <a:lnTo>
                    <a:pt x="0" y="1670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</a:blip>
              <a:stretch>
                <a:fillRect l="0" t="-26" r="0" b="-2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9696250" y="-63503"/>
            <a:ext cx="8655253" cy="10413997"/>
          </a:xfrm>
          <a:custGeom>
            <a:avLst/>
            <a:gdLst/>
            <a:ahLst/>
            <a:cxnLst/>
            <a:rect r="r" b="b" t="t" l="l"/>
            <a:pathLst>
              <a:path h="10413997" w="8655253">
                <a:moveTo>
                  <a:pt x="0" y="0"/>
                </a:moveTo>
                <a:lnTo>
                  <a:pt x="8655253" y="0"/>
                </a:lnTo>
                <a:lnTo>
                  <a:pt x="8655253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1" t="0" r="-41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325776" y="1942919"/>
            <a:ext cx="6749415" cy="6749415"/>
            <a:chOff x="0" y="0"/>
            <a:chExt cx="8999220" cy="89992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99220" cy="8999220"/>
            </a:xfrm>
            <a:custGeom>
              <a:avLst/>
              <a:gdLst/>
              <a:ahLst/>
              <a:cxnLst/>
              <a:rect r="r" b="b" t="t" l="l"/>
              <a:pathLst>
                <a:path h="8999220" w="8999220">
                  <a:moveTo>
                    <a:pt x="4499610" y="0"/>
                  </a:moveTo>
                  <a:cubicBezTo>
                    <a:pt x="2014474" y="0"/>
                    <a:pt x="0" y="2014474"/>
                    <a:pt x="0" y="4499610"/>
                  </a:cubicBezTo>
                  <a:cubicBezTo>
                    <a:pt x="0" y="6983984"/>
                    <a:pt x="2013331" y="8997950"/>
                    <a:pt x="4497451" y="8999220"/>
                  </a:cubicBezTo>
                  <a:lnTo>
                    <a:pt x="4501769" y="8999220"/>
                  </a:lnTo>
                  <a:cubicBezTo>
                    <a:pt x="6985762" y="8998076"/>
                    <a:pt x="8999220" y="6983984"/>
                    <a:pt x="8999220" y="4499610"/>
                  </a:cubicBezTo>
                  <a:cubicBezTo>
                    <a:pt x="8999093" y="2014474"/>
                    <a:pt x="6984619" y="0"/>
                    <a:pt x="4499610" y="0"/>
                  </a:cubicBezTo>
                  <a:close/>
                </a:path>
              </a:pathLst>
            </a:custGeom>
            <a:blipFill>
              <a:blip r:embed="rId5"/>
              <a:stretch>
                <a:fillRect l="-30123" t="0" r="-30123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683845" y="6657743"/>
            <a:ext cx="742947" cy="742947"/>
          </a:xfrm>
          <a:custGeom>
            <a:avLst/>
            <a:gdLst/>
            <a:ahLst/>
            <a:cxnLst/>
            <a:rect r="r" b="b" t="t" l="l"/>
            <a:pathLst>
              <a:path h="742947" w="742947">
                <a:moveTo>
                  <a:pt x="0" y="0"/>
                </a:moveTo>
                <a:lnTo>
                  <a:pt x="742947" y="0"/>
                </a:lnTo>
                <a:lnTo>
                  <a:pt x="742947" y="742947"/>
                </a:lnTo>
                <a:lnTo>
                  <a:pt x="0" y="7429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882903" y="495161"/>
            <a:ext cx="4507230" cy="1326047"/>
            <a:chOff x="0" y="0"/>
            <a:chExt cx="6009640" cy="176806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009640" cy="1768094"/>
            </a:xfrm>
            <a:custGeom>
              <a:avLst/>
              <a:gdLst/>
              <a:ahLst/>
              <a:cxnLst/>
              <a:rect r="r" b="b" t="t" l="l"/>
              <a:pathLst>
                <a:path h="1768094" w="6009640">
                  <a:moveTo>
                    <a:pt x="0" y="0"/>
                  </a:moveTo>
                  <a:lnTo>
                    <a:pt x="0" y="1768094"/>
                  </a:lnTo>
                  <a:lnTo>
                    <a:pt x="6009640" y="1768094"/>
                  </a:lnTo>
                  <a:lnTo>
                    <a:pt x="6009640" y="0"/>
                  </a:lnTo>
                  <a:close/>
                </a:path>
              </a:pathLst>
            </a:custGeom>
            <a:solidFill>
              <a:srgbClr val="FFFCF5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780506" y="9507055"/>
            <a:ext cx="1065981" cy="1065981"/>
          </a:xfrm>
          <a:custGeom>
            <a:avLst/>
            <a:gdLst/>
            <a:ahLst/>
            <a:cxnLst/>
            <a:rect r="r" b="b" t="t" l="l"/>
            <a:pathLst>
              <a:path h="1065981" w="1065981">
                <a:moveTo>
                  <a:pt x="0" y="0"/>
                </a:moveTo>
                <a:lnTo>
                  <a:pt x="1065981" y="0"/>
                </a:lnTo>
                <a:lnTo>
                  <a:pt x="1065981" y="1065981"/>
                </a:lnTo>
                <a:lnTo>
                  <a:pt x="0" y="10659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31243" y="9159907"/>
            <a:ext cx="694306" cy="694306"/>
          </a:xfrm>
          <a:custGeom>
            <a:avLst/>
            <a:gdLst/>
            <a:ahLst/>
            <a:cxnLst/>
            <a:rect r="r" b="b" t="t" l="l"/>
            <a:pathLst>
              <a:path h="694306" w="694306">
                <a:moveTo>
                  <a:pt x="0" y="0"/>
                </a:moveTo>
                <a:lnTo>
                  <a:pt x="694306" y="0"/>
                </a:lnTo>
                <a:lnTo>
                  <a:pt x="694306" y="694306"/>
                </a:lnTo>
                <a:lnTo>
                  <a:pt x="0" y="6943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149460" y="9187920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149460" y="9471498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149460" y="9755067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325776" y="479765"/>
            <a:ext cx="1065981" cy="1065981"/>
          </a:xfrm>
          <a:custGeom>
            <a:avLst/>
            <a:gdLst/>
            <a:ahLst/>
            <a:cxnLst/>
            <a:rect r="r" b="b" t="t" l="l"/>
            <a:pathLst>
              <a:path h="1065981" w="1065981">
                <a:moveTo>
                  <a:pt x="0" y="0"/>
                </a:moveTo>
                <a:lnTo>
                  <a:pt x="1065981" y="0"/>
                </a:lnTo>
                <a:lnTo>
                  <a:pt x="1065981" y="1065981"/>
                </a:lnTo>
                <a:lnTo>
                  <a:pt x="0" y="10659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33286" y="9471498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33286" y="9755067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433286" y="9187920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576514" y="132607"/>
            <a:ext cx="694306" cy="694306"/>
          </a:xfrm>
          <a:custGeom>
            <a:avLst/>
            <a:gdLst/>
            <a:ahLst/>
            <a:cxnLst/>
            <a:rect r="r" b="b" t="t" l="l"/>
            <a:pathLst>
              <a:path h="694306" w="694306">
                <a:moveTo>
                  <a:pt x="0" y="0"/>
                </a:moveTo>
                <a:lnTo>
                  <a:pt x="694306" y="0"/>
                </a:lnTo>
                <a:lnTo>
                  <a:pt x="694306" y="694306"/>
                </a:lnTo>
                <a:lnTo>
                  <a:pt x="0" y="6943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717093" y="9187920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717093" y="9471498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1717093" y="9755067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957687" y="278035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957687" y="561613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957687" y="845191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241513" y="278035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4241513" y="561613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4241513" y="845191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525320" y="278035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525320" y="561613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4525320" y="845191"/>
            <a:ext cx="143510" cy="143510"/>
          </a:xfrm>
          <a:custGeom>
            <a:avLst/>
            <a:gdLst/>
            <a:ahLst/>
            <a:cxnLst/>
            <a:rect r="r" b="b" t="t" l="l"/>
            <a:pathLst>
              <a:path h="143510" w="143510">
                <a:moveTo>
                  <a:pt x="0" y="0"/>
                </a:moveTo>
                <a:lnTo>
                  <a:pt x="143510" y="0"/>
                </a:lnTo>
                <a:lnTo>
                  <a:pt x="143510" y="143510"/>
                </a:lnTo>
                <a:lnTo>
                  <a:pt x="0" y="143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3160557" y="631283"/>
            <a:ext cx="3952875" cy="1047750"/>
            <a:chOff x="0" y="0"/>
            <a:chExt cx="5270500" cy="1397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270500" cy="1397000"/>
            </a:xfrm>
            <a:custGeom>
              <a:avLst/>
              <a:gdLst/>
              <a:ahLst/>
              <a:cxnLst/>
              <a:rect r="r" b="b" t="t" l="l"/>
              <a:pathLst>
                <a:path h="1397000" w="5270500">
                  <a:moveTo>
                    <a:pt x="0" y="0"/>
                  </a:moveTo>
                  <a:lnTo>
                    <a:pt x="5270500" y="0"/>
                  </a:lnTo>
                  <a:lnTo>
                    <a:pt x="5270500" y="1397000"/>
                  </a:lnTo>
                  <a:lnTo>
                    <a:pt x="0" y="139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2365" t="0" r="-2365" b="0"/>
              </a:stretch>
            </a:blipFill>
          </p:spPr>
        </p:sp>
      </p:grpSp>
      <p:sp>
        <p:nvSpPr>
          <p:cNvPr name="Freeform 34" id="34"/>
          <p:cNvSpPr/>
          <p:nvPr/>
        </p:nvSpPr>
        <p:spPr>
          <a:xfrm flipH="false" flipV="false" rot="0">
            <a:off x="1702610" y="7558294"/>
            <a:ext cx="723643" cy="723770"/>
          </a:xfrm>
          <a:custGeom>
            <a:avLst/>
            <a:gdLst/>
            <a:ahLst/>
            <a:cxnLst/>
            <a:rect r="r" b="b" t="t" l="l"/>
            <a:pathLst>
              <a:path h="723770" w="723643">
                <a:moveTo>
                  <a:pt x="0" y="0"/>
                </a:moveTo>
                <a:lnTo>
                  <a:pt x="723643" y="0"/>
                </a:lnTo>
                <a:lnTo>
                  <a:pt x="723643" y="723770"/>
                </a:lnTo>
                <a:lnTo>
                  <a:pt x="0" y="72377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-8" t="0" r="-8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696579" y="8438356"/>
            <a:ext cx="721352" cy="721490"/>
          </a:xfrm>
          <a:custGeom>
            <a:avLst/>
            <a:gdLst/>
            <a:ahLst/>
            <a:cxnLst/>
            <a:rect r="r" b="b" t="t" l="l"/>
            <a:pathLst>
              <a:path h="721490" w="721352">
                <a:moveTo>
                  <a:pt x="0" y="0"/>
                </a:moveTo>
                <a:lnTo>
                  <a:pt x="721352" y="0"/>
                </a:lnTo>
                <a:lnTo>
                  <a:pt x="721352" y="721490"/>
                </a:lnTo>
                <a:lnTo>
                  <a:pt x="0" y="72149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9" t="0" r="-9" b="0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0">
            <a:off x="1177023" y="2011708"/>
            <a:ext cx="7966977" cy="4511379"/>
            <a:chOff x="0" y="0"/>
            <a:chExt cx="10622636" cy="601517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622636" cy="6015172"/>
            </a:xfrm>
            <a:custGeom>
              <a:avLst/>
              <a:gdLst/>
              <a:ahLst/>
              <a:cxnLst/>
              <a:rect r="r" b="b" t="t" l="l"/>
              <a:pathLst>
                <a:path h="6015172" w="10622636">
                  <a:moveTo>
                    <a:pt x="0" y="0"/>
                  </a:moveTo>
                  <a:lnTo>
                    <a:pt x="10622636" y="0"/>
                  </a:lnTo>
                  <a:lnTo>
                    <a:pt x="10622636" y="6015172"/>
                  </a:lnTo>
                  <a:lnTo>
                    <a:pt x="0" y="60151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600075"/>
              <a:ext cx="10622636" cy="66152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1949"/>
                </a:lnSpc>
              </a:pPr>
              <a:r>
                <a:rPr lang="en-US" sz="15678">
                  <a:solidFill>
                    <a:srgbClr val="124469"/>
                  </a:solidFill>
                  <a:latin typeface="Chunk Five"/>
                  <a:ea typeface="Chunk Five"/>
                  <a:cs typeface="Chunk Five"/>
                  <a:sym typeface="Chunk Five"/>
                </a:rPr>
                <a:t>THANK</a:t>
              </a:r>
            </a:p>
            <a:p>
              <a:pPr algn="ctr">
                <a:lnSpc>
                  <a:spcPts val="6545"/>
                </a:lnSpc>
              </a:pPr>
              <a:r>
                <a:rPr lang="en-US" sz="13091">
                  <a:solidFill>
                    <a:srgbClr val="D53833"/>
                  </a:solidFill>
                  <a:latin typeface="Chunk Five"/>
                  <a:ea typeface="Chunk Five"/>
                  <a:cs typeface="Chunk Five"/>
                  <a:sym typeface="Chunk Five"/>
                </a:rPr>
                <a:t>YOU !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629100" y="6600210"/>
            <a:ext cx="5802068" cy="800480"/>
            <a:chOff x="0" y="0"/>
            <a:chExt cx="7736091" cy="106730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7736091" cy="1067307"/>
            </a:xfrm>
            <a:custGeom>
              <a:avLst/>
              <a:gdLst/>
              <a:ahLst/>
              <a:cxnLst/>
              <a:rect r="r" b="b" t="t" l="l"/>
              <a:pathLst>
                <a:path h="1067307" w="7736091">
                  <a:moveTo>
                    <a:pt x="0" y="0"/>
                  </a:moveTo>
                  <a:lnTo>
                    <a:pt x="7736091" y="0"/>
                  </a:lnTo>
                  <a:lnTo>
                    <a:pt x="7736091" y="1067307"/>
                  </a:lnTo>
                  <a:lnTo>
                    <a:pt x="0" y="10673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419100"/>
              <a:ext cx="7736091" cy="14864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965"/>
                </a:lnSpc>
              </a:pPr>
              <a:r>
                <a:rPr lang="en-US" sz="3186" u="sng">
                  <a:solidFill>
                    <a:srgbClr val="0000FF"/>
                  </a:solidFill>
                  <a:latin typeface="Poppins"/>
                  <a:ea typeface="Poppins"/>
                  <a:cs typeface="Poppins"/>
                  <a:sym typeface="Poppins"/>
                  <a:hlinkClick r:id="rId24" tooltip="https://www.bioconscienttific.com/"/>
                </a:rPr>
                <a:t>www.bioconscienttific.com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2610050" y="8511338"/>
            <a:ext cx="5802068" cy="810567"/>
            <a:chOff x="0" y="0"/>
            <a:chExt cx="7736091" cy="1080756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7736091" cy="1080756"/>
            </a:xfrm>
            <a:custGeom>
              <a:avLst/>
              <a:gdLst/>
              <a:ahLst/>
              <a:cxnLst/>
              <a:rect r="r" b="b" t="t" l="l"/>
              <a:pathLst>
                <a:path h="1080756" w="7736091">
                  <a:moveTo>
                    <a:pt x="0" y="0"/>
                  </a:moveTo>
                  <a:lnTo>
                    <a:pt x="7736091" y="0"/>
                  </a:lnTo>
                  <a:lnTo>
                    <a:pt x="7736091" y="1080756"/>
                  </a:lnTo>
                  <a:lnTo>
                    <a:pt x="0" y="10807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190500"/>
              <a:ext cx="7736091" cy="127125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841"/>
                </a:lnSpc>
              </a:pPr>
              <a:r>
                <a:rPr lang="en-US" sz="3186" u="sng">
                  <a:solidFill>
                    <a:srgbClr val="0000FF"/>
                  </a:solidFill>
                  <a:latin typeface="Nunito"/>
                  <a:ea typeface="Nunito"/>
                  <a:cs typeface="Nunito"/>
                  <a:sym typeface="Nunito"/>
                  <a:hlinkClick r:id="rId25" tooltip="mailto:sales@bioconscienttific.com"/>
                </a:rPr>
                <a:t>sales@bioconscienttific.com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2629100" y="7533101"/>
            <a:ext cx="5802068" cy="797262"/>
            <a:chOff x="0" y="0"/>
            <a:chExt cx="7736091" cy="1063016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736091" cy="1063016"/>
            </a:xfrm>
            <a:custGeom>
              <a:avLst/>
              <a:gdLst/>
              <a:ahLst/>
              <a:cxnLst/>
              <a:rect r="r" b="b" t="t" l="l"/>
              <a:pathLst>
                <a:path h="1063016" w="7736091">
                  <a:moveTo>
                    <a:pt x="0" y="0"/>
                  </a:moveTo>
                  <a:lnTo>
                    <a:pt x="7736091" y="0"/>
                  </a:lnTo>
                  <a:lnTo>
                    <a:pt x="7736091" y="1063016"/>
                  </a:lnTo>
                  <a:lnTo>
                    <a:pt x="0" y="10630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419100"/>
              <a:ext cx="7736091" cy="148211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965"/>
                </a:lnSpc>
              </a:pPr>
              <a:r>
                <a:rPr lang="en-US" sz="3186" u="sng">
                  <a:solidFill>
                    <a:srgbClr val="0000FF"/>
                  </a:solidFill>
                  <a:latin typeface="Poppins"/>
                  <a:ea typeface="Poppins"/>
                  <a:cs typeface="Poppins"/>
                  <a:sym typeface="Poppins"/>
                  <a:hlinkClick r:id="rId26" tooltip="tel:918411041652"/>
                </a:rPr>
                <a:t>+91 841 104 1652</a:t>
              </a:r>
              <a:r>
                <a:rPr lang="en-US" sz="3186" u="sng">
                  <a:solidFill>
                    <a:srgbClr val="0000FF"/>
                  </a:solidFill>
                  <a:latin typeface="Poppins"/>
                  <a:ea typeface="Poppins"/>
                  <a:cs typeface="Poppins"/>
                  <a:sym typeface="Poppins"/>
                  <a:hlinkClick r:id="rId27" tooltip="mailto:sales@bioconscienttific.com"/>
                </a:rPr>
                <a:t>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DAGlpFwmY7o</dc:identifier>
  <dcterms:modified xsi:type="dcterms:W3CDTF">2011-08-01T06:04:30Z</dcterms:modified>
  <cp:revision>1</cp:revision>
  <dc:title>PPT_Biocon_Scienttific.pptx</dc:title>
</cp:coreProperties>
</file>